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710" r:id="rId1"/>
  </p:sldMasterIdLst>
  <p:sldIdLst>
    <p:sldId id="256" r:id="rId2"/>
    <p:sldId id="285" r:id="rId3"/>
    <p:sldId id="258" r:id="rId4"/>
    <p:sldId id="298" r:id="rId5"/>
    <p:sldId id="299" r:id="rId6"/>
    <p:sldId id="300" r:id="rId7"/>
    <p:sldId id="301" r:id="rId8"/>
    <p:sldId id="302" r:id="rId9"/>
    <p:sldId id="303" r:id="rId10"/>
    <p:sldId id="304" r:id="rId11"/>
    <p:sldId id="261" r:id="rId12"/>
    <p:sldId id="259" r:id="rId13"/>
    <p:sldId id="269" r:id="rId14"/>
    <p:sldId id="264" r:id="rId15"/>
    <p:sldId id="265" r:id="rId16"/>
    <p:sldId id="284" r:id="rId17"/>
    <p:sldId id="267" r:id="rId18"/>
    <p:sldId id="268" r:id="rId19"/>
    <p:sldId id="260" r:id="rId20"/>
    <p:sldId id="273" r:id="rId21"/>
    <p:sldId id="288" r:id="rId22"/>
    <p:sldId id="289" r:id="rId23"/>
    <p:sldId id="290" r:id="rId24"/>
    <p:sldId id="272" r:id="rId25"/>
    <p:sldId id="291" r:id="rId26"/>
    <p:sldId id="275" r:id="rId27"/>
    <p:sldId id="276" r:id="rId28"/>
    <p:sldId id="277" r:id="rId29"/>
    <p:sldId id="278" r:id="rId30"/>
    <p:sldId id="292" r:id="rId31"/>
    <p:sldId id="279" r:id="rId32"/>
    <p:sldId id="293" r:id="rId33"/>
    <p:sldId id="280" r:id="rId34"/>
    <p:sldId id="281" r:id="rId35"/>
    <p:sldId id="294" r:id="rId36"/>
    <p:sldId id="282" r:id="rId37"/>
    <p:sldId id="307" r:id="rId38"/>
    <p:sldId id="305" r:id="rId39"/>
    <p:sldId id="306" r:id="rId40"/>
    <p:sldId id="263" r:id="rId41"/>
    <p:sldId id="296" r:id="rId42"/>
    <p:sldId id="295"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354" autoAdjust="0"/>
    <p:restoredTop sz="94660"/>
  </p:normalViewPr>
  <p:slideViewPr>
    <p:cSldViewPr snapToGrid="0">
      <p:cViewPr varScale="1">
        <p:scale>
          <a:sx n="74" d="100"/>
          <a:sy n="74" d="100"/>
        </p:scale>
        <p:origin x="7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_rels/data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image" Target="../media/image5.jpg"/><Relationship Id="rId4" Type="http://schemas.openxmlformats.org/officeDocument/2006/relationships/image" Target="../media/image8.jpg"/></Relationships>
</file>

<file path=ppt/diagrams/_rels/data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 Id="rId4" Type="http://schemas.openxmlformats.org/officeDocument/2006/relationships/image" Target="../media/image12.png"/></Relationships>
</file>

<file path=ppt/diagrams/_rels/drawing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image" Target="../media/image5.jpg"/><Relationship Id="rId4" Type="http://schemas.openxmlformats.org/officeDocument/2006/relationships/image" Target="../media/image8.jpg"/></Relationships>
</file>

<file path=ppt/diagrams/_rels/drawing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 Id="rId4"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10683EA-5BA6-4181-9449-7AF937DBA3C8}" type="doc">
      <dgm:prSet loTypeId="urn:microsoft.com/office/officeart/2009/3/layout/RandomtoResultProcess" loCatId="process" qsTypeId="urn:microsoft.com/office/officeart/2005/8/quickstyle/simple4" qsCatId="simple" csTypeId="urn:microsoft.com/office/officeart/2005/8/colors/colorful3" csCatId="colorful" phldr="1"/>
      <dgm:spPr/>
      <dgm:t>
        <a:bodyPr/>
        <a:lstStyle/>
        <a:p>
          <a:endParaRPr lang="en-US"/>
        </a:p>
      </dgm:t>
    </dgm:pt>
    <dgm:pt modelId="{D7520526-7840-4967-A20B-BD5D0F2E9ABE}">
      <dgm:prSet/>
      <dgm:spPr/>
      <dgm:t>
        <a:bodyPr/>
        <a:lstStyle/>
        <a:p>
          <a:r>
            <a:rPr lang="en-US" dirty="0"/>
            <a:t>Uploaded Images to Server</a:t>
          </a:r>
        </a:p>
      </dgm:t>
    </dgm:pt>
    <dgm:pt modelId="{CC565F8A-EAA4-4B3C-BF06-BC139F37FF0B}" type="parTrans" cxnId="{5BEDE729-7C02-4FC3-BC89-DC893A203138}">
      <dgm:prSet/>
      <dgm:spPr/>
      <dgm:t>
        <a:bodyPr/>
        <a:lstStyle/>
        <a:p>
          <a:endParaRPr lang="en-US"/>
        </a:p>
      </dgm:t>
    </dgm:pt>
    <dgm:pt modelId="{261AA867-FCFB-4A6D-9FDD-FE5C64B9E34F}" type="sibTrans" cxnId="{5BEDE729-7C02-4FC3-BC89-DC893A203138}">
      <dgm:prSet/>
      <dgm:spPr/>
      <dgm:t>
        <a:bodyPr/>
        <a:lstStyle/>
        <a:p>
          <a:endParaRPr lang="en-US"/>
        </a:p>
      </dgm:t>
    </dgm:pt>
    <dgm:pt modelId="{C28F1187-4133-4377-85A5-903D324B7335}">
      <dgm:prSet/>
      <dgm:spPr/>
      <dgm:t>
        <a:bodyPr/>
        <a:lstStyle/>
        <a:p>
          <a:r>
            <a:rPr lang="en-US" dirty="0"/>
            <a:t>Segmentation wall , floor and ceiling with Computer Vision Algorithms</a:t>
          </a:r>
        </a:p>
      </dgm:t>
    </dgm:pt>
    <dgm:pt modelId="{F4DC7791-1DB3-4D95-BF94-E486509041C4}" type="parTrans" cxnId="{01A43087-C4D9-4899-9A9A-C57169454FFB}">
      <dgm:prSet/>
      <dgm:spPr/>
      <dgm:t>
        <a:bodyPr/>
        <a:lstStyle/>
        <a:p>
          <a:endParaRPr lang="en-US"/>
        </a:p>
      </dgm:t>
    </dgm:pt>
    <dgm:pt modelId="{A3846110-630A-4813-A600-3EAD82BF92DA}" type="sibTrans" cxnId="{01A43087-C4D9-4899-9A9A-C57169454FFB}">
      <dgm:prSet/>
      <dgm:spPr/>
      <dgm:t>
        <a:bodyPr/>
        <a:lstStyle/>
        <a:p>
          <a:endParaRPr lang="en-US"/>
        </a:p>
      </dgm:t>
    </dgm:pt>
    <dgm:pt modelId="{2B81C36F-7DF6-48EA-B6F4-04CF1A0C5B8D}">
      <dgm:prSet/>
      <dgm:spPr/>
      <dgm:t>
        <a:bodyPr/>
        <a:lstStyle/>
        <a:p>
          <a:r>
            <a:rPr lang="en-US" dirty="0"/>
            <a:t>Recoloring the result objects</a:t>
          </a:r>
        </a:p>
      </dgm:t>
    </dgm:pt>
    <dgm:pt modelId="{94912B73-06B3-4310-AFAD-FCC2BA5CE600}" type="parTrans" cxnId="{CBF104B9-55FB-449D-BE5D-D61E1EDC3F9E}">
      <dgm:prSet/>
      <dgm:spPr/>
      <dgm:t>
        <a:bodyPr/>
        <a:lstStyle/>
        <a:p>
          <a:endParaRPr lang="en-US"/>
        </a:p>
      </dgm:t>
    </dgm:pt>
    <dgm:pt modelId="{CA73FCAC-67B9-46A6-8EC9-BC0F2BD98FBA}" type="sibTrans" cxnId="{CBF104B9-55FB-449D-BE5D-D61E1EDC3F9E}">
      <dgm:prSet/>
      <dgm:spPr/>
      <dgm:t>
        <a:bodyPr/>
        <a:lstStyle/>
        <a:p>
          <a:endParaRPr lang="en-US"/>
        </a:p>
      </dgm:t>
    </dgm:pt>
    <dgm:pt modelId="{1AFD5796-C8C4-4CCD-A0CF-6A53F6A838B9}">
      <dgm:prSet/>
      <dgm:spPr/>
      <dgm:t>
        <a:bodyPr/>
        <a:lstStyle/>
        <a:p>
          <a:r>
            <a:rPr lang="en-US" dirty="0"/>
            <a:t>Adding texture blending to the result objects</a:t>
          </a:r>
        </a:p>
      </dgm:t>
    </dgm:pt>
    <dgm:pt modelId="{5D0A4CAF-89DE-4A2B-8AA1-4FFCF856369C}" type="parTrans" cxnId="{DFAD0E81-5E17-40BD-A147-C485A285B736}">
      <dgm:prSet/>
      <dgm:spPr/>
      <dgm:t>
        <a:bodyPr/>
        <a:lstStyle/>
        <a:p>
          <a:endParaRPr lang="en-US"/>
        </a:p>
      </dgm:t>
    </dgm:pt>
    <dgm:pt modelId="{9E632BCD-9140-47C3-B9BE-D0FF07AC48F8}" type="sibTrans" cxnId="{DFAD0E81-5E17-40BD-A147-C485A285B736}">
      <dgm:prSet/>
      <dgm:spPr/>
      <dgm:t>
        <a:bodyPr/>
        <a:lstStyle/>
        <a:p>
          <a:endParaRPr lang="en-US"/>
        </a:p>
      </dgm:t>
    </dgm:pt>
    <dgm:pt modelId="{786C7D92-43A3-4BA3-B7C0-E90A62375F73}">
      <dgm:prSet/>
      <dgm:spPr/>
      <dgm:t>
        <a:bodyPr/>
        <a:lstStyle/>
        <a:p>
          <a:r>
            <a:rPr lang="en-US" dirty="0"/>
            <a:t>Showing Results Images</a:t>
          </a:r>
        </a:p>
      </dgm:t>
    </dgm:pt>
    <dgm:pt modelId="{22737997-ED79-40F0-87D4-15AACFA816FA}" type="parTrans" cxnId="{86C1B79C-3600-4FB6-A13F-189A74DB6C64}">
      <dgm:prSet/>
      <dgm:spPr/>
      <dgm:t>
        <a:bodyPr/>
        <a:lstStyle/>
        <a:p>
          <a:endParaRPr lang="en-US"/>
        </a:p>
      </dgm:t>
    </dgm:pt>
    <dgm:pt modelId="{C4AE0328-67F2-4B1C-8771-4D1F8B5B07C6}" type="sibTrans" cxnId="{86C1B79C-3600-4FB6-A13F-189A74DB6C64}">
      <dgm:prSet/>
      <dgm:spPr/>
      <dgm:t>
        <a:bodyPr/>
        <a:lstStyle/>
        <a:p>
          <a:endParaRPr lang="en-US"/>
        </a:p>
      </dgm:t>
    </dgm:pt>
    <dgm:pt modelId="{67FE5011-2DF1-4B69-AB24-50591DEE3ED0}">
      <dgm:prSet/>
      <dgm:spPr/>
      <dgm:t>
        <a:bodyPr/>
        <a:lstStyle/>
        <a:p>
          <a:r>
            <a:rPr lang="en-US" dirty="0"/>
            <a:t>Detected Lighting Positions and Shadows</a:t>
          </a:r>
        </a:p>
      </dgm:t>
    </dgm:pt>
    <dgm:pt modelId="{61807C58-643B-40DD-A437-81782DB1ACF4}" type="parTrans" cxnId="{505B2BFB-8332-4598-AD1B-22380C134169}">
      <dgm:prSet/>
      <dgm:spPr/>
      <dgm:t>
        <a:bodyPr/>
        <a:lstStyle/>
        <a:p>
          <a:endParaRPr lang="en-US"/>
        </a:p>
      </dgm:t>
    </dgm:pt>
    <dgm:pt modelId="{5AB2F281-40BE-47BB-A940-032C903D9E49}" type="sibTrans" cxnId="{505B2BFB-8332-4598-AD1B-22380C134169}">
      <dgm:prSet/>
      <dgm:spPr/>
      <dgm:t>
        <a:bodyPr/>
        <a:lstStyle/>
        <a:p>
          <a:endParaRPr lang="en-US"/>
        </a:p>
      </dgm:t>
    </dgm:pt>
    <dgm:pt modelId="{E38EB4E6-C1F9-4FF8-BB8A-6491272B9298}" type="pres">
      <dgm:prSet presAssocID="{410683EA-5BA6-4181-9449-7AF937DBA3C8}" presName="Name0" presStyleCnt="0">
        <dgm:presLayoutVars>
          <dgm:dir/>
          <dgm:animOne val="branch"/>
          <dgm:animLvl val="lvl"/>
        </dgm:presLayoutVars>
      </dgm:prSet>
      <dgm:spPr/>
      <dgm:t>
        <a:bodyPr/>
        <a:lstStyle/>
        <a:p>
          <a:endParaRPr lang="en-US"/>
        </a:p>
      </dgm:t>
    </dgm:pt>
    <dgm:pt modelId="{7E7101F2-F5EC-41AE-8FB0-0207CA66EBEF}" type="pres">
      <dgm:prSet presAssocID="{D7520526-7840-4967-A20B-BD5D0F2E9ABE}" presName="chaos" presStyleCnt="0"/>
      <dgm:spPr/>
    </dgm:pt>
    <dgm:pt modelId="{048A01A9-ED34-4E58-AB9F-7798BDC545BB}" type="pres">
      <dgm:prSet presAssocID="{D7520526-7840-4967-A20B-BD5D0F2E9ABE}" presName="parTx1" presStyleLbl="revTx" presStyleIdx="0" presStyleCnt="5"/>
      <dgm:spPr/>
      <dgm:t>
        <a:bodyPr/>
        <a:lstStyle/>
        <a:p>
          <a:endParaRPr lang="en-US"/>
        </a:p>
      </dgm:t>
    </dgm:pt>
    <dgm:pt modelId="{9305DC12-7229-4581-A4BF-18743DF0430E}" type="pres">
      <dgm:prSet presAssocID="{D7520526-7840-4967-A20B-BD5D0F2E9ABE}" presName="c1" presStyleLbl="node1" presStyleIdx="0" presStyleCnt="19"/>
      <dgm:spPr/>
    </dgm:pt>
    <dgm:pt modelId="{DD723E7A-2F6E-4F6C-9BC3-0BC8EE96D3CA}" type="pres">
      <dgm:prSet presAssocID="{D7520526-7840-4967-A20B-BD5D0F2E9ABE}" presName="c2" presStyleLbl="node1" presStyleIdx="1" presStyleCnt="19"/>
      <dgm:spPr/>
    </dgm:pt>
    <dgm:pt modelId="{E6BBCFCD-2D42-4633-AE9D-147448092A2F}" type="pres">
      <dgm:prSet presAssocID="{D7520526-7840-4967-A20B-BD5D0F2E9ABE}" presName="c3" presStyleLbl="node1" presStyleIdx="2" presStyleCnt="19"/>
      <dgm:spPr/>
    </dgm:pt>
    <dgm:pt modelId="{EACE9BD6-0F58-40AA-ACA5-E4F7B73E859A}" type="pres">
      <dgm:prSet presAssocID="{D7520526-7840-4967-A20B-BD5D0F2E9ABE}" presName="c4" presStyleLbl="node1" presStyleIdx="3" presStyleCnt="19"/>
      <dgm:spPr/>
    </dgm:pt>
    <dgm:pt modelId="{CE708B34-A8BC-42DE-ABEE-10C3CF9C0E2F}" type="pres">
      <dgm:prSet presAssocID="{D7520526-7840-4967-A20B-BD5D0F2E9ABE}" presName="c5" presStyleLbl="node1" presStyleIdx="4" presStyleCnt="19"/>
      <dgm:spPr/>
    </dgm:pt>
    <dgm:pt modelId="{959CAB4B-54F1-4928-8CBF-E2B0865930C5}" type="pres">
      <dgm:prSet presAssocID="{D7520526-7840-4967-A20B-BD5D0F2E9ABE}" presName="c6" presStyleLbl="node1" presStyleIdx="5" presStyleCnt="19"/>
      <dgm:spPr/>
    </dgm:pt>
    <dgm:pt modelId="{70C79EDE-DC10-4EAA-90C9-7529D52BBCC4}" type="pres">
      <dgm:prSet presAssocID="{D7520526-7840-4967-A20B-BD5D0F2E9ABE}" presName="c7" presStyleLbl="node1" presStyleIdx="6" presStyleCnt="19"/>
      <dgm:spPr/>
    </dgm:pt>
    <dgm:pt modelId="{8B3C23E7-ECB4-4D31-A779-D0527ACED5BC}" type="pres">
      <dgm:prSet presAssocID="{D7520526-7840-4967-A20B-BD5D0F2E9ABE}" presName="c8" presStyleLbl="node1" presStyleIdx="7" presStyleCnt="19"/>
      <dgm:spPr/>
    </dgm:pt>
    <dgm:pt modelId="{3C8ABC48-F3CE-4884-8A15-B26876C39922}" type="pres">
      <dgm:prSet presAssocID="{D7520526-7840-4967-A20B-BD5D0F2E9ABE}" presName="c9" presStyleLbl="node1" presStyleIdx="8" presStyleCnt="19"/>
      <dgm:spPr/>
    </dgm:pt>
    <dgm:pt modelId="{7ADC89A7-FC4A-4634-B0B8-B5972631FD15}" type="pres">
      <dgm:prSet presAssocID="{D7520526-7840-4967-A20B-BD5D0F2E9ABE}" presName="c10" presStyleLbl="node1" presStyleIdx="9" presStyleCnt="19"/>
      <dgm:spPr/>
    </dgm:pt>
    <dgm:pt modelId="{6F1FCBA1-ADFF-4B90-9E2A-2C4BE43D63A4}" type="pres">
      <dgm:prSet presAssocID="{D7520526-7840-4967-A20B-BD5D0F2E9ABE}" presName="c11" presStyleLbl="node1" presStyleIdx="10" presStyleCnt="19"/>
      <dgm:spPr/>
    </dgm:pt>
    <dgm:pt modelId="{732CF709-B38B-442A-8D4B-789E3136E6BD}" type="pres">
      <dgm:prSet presAssocID="{D7520526-7840-4967-A20B-BD5D0F2E9ABE}" presName="c12" presStyleLbl="node1" presStyleIdx="11" presStyleCnt="19"/>
      <dgm:spPr/>
    </dgm:pt>
    <dgm:pt modelId="{581BA82E-D2F5-423B-ADB9-4B5FF9E1E42E}" type="pres">
      <dgm:prSet presAssocID="{D7520526-7840-4967-A20B-BD5D0F2E9ABE}" presName="c13" presStyleLbl="node1" presStyleIdx="12" presStyleCnt="19"/>
      <dgm:spPr/>
    </dgm:pt>
    <dgm:pt modelId="{87607E6E-2295-4FA0-9CEC-A20BD930ED48}" type="pres">
      <dgm:prSet presAssocID="{D7520526-7840-4967-A20B-BD5D0F2E9ABE}" presName="c14" presStyleLbl="node1" presStyleIdx="13" presStyleCnt="19"/>
      <dgm:spPr/>
    </dgm:pt>
    <dgm:pt modelId="{C808D4D1-FDAC-4AAC-AF5F-C32324DF4036}" type="pres">
      <dgm:prSet presAssocID="{D7520526-7840-4967-A20B-BD5D0F2E9ABE}" presName="c15" presStyleLbl="node1" presStyleIdx="14" presStyleCnt="19"/>
      <dgm:spPr/>
    </dgm:pt>
    <dgm:pt modelId="{7BA7CE99-6130-4782-8595-7DA4203E5AD8}" type="pres">
      <dgm:prSet presAssocID="{D7520526-7840-4967-A20B-BD5D0F2E9ABE}" presName="c16" presStyleLbl="node1" presStyleIdx="15" presStyleCnt="19"/>
      <dgm:spPr/>
    </dgm:pt>
    <dgm:pt modelId="{B7091FBD-1C4A-43BF-8824-D4FF67CBDDBD}" type="pres">
      <dgm:prSet presAssocID="{D7520526-7840-4967-A20B-BD5D0F2E9ABE}" presName="c17" presStyleLbl="node1" presStyleIdx="16" presStyleCnt="19"/>
      <dgm:spPr/>
    </dgm:pt>
    <dgm:pt modelId="{C4F42A7B-E34A-4277-927A-C39A5B159E54}" type="pres">
      <dgm:prSet presAssocID="{D7520526-7840-4967-A20B-BD5D0F2E9ABE}" presName="c18" presStyleLbl="node1" presStyleIdx="17" presStyleCnt="19"/>
      <dgm:spPr/>
    </dgm:pt>
    <dgm:pt modelId="{FDEE4BB3-C1B5-4630-B272-883AAECFD914}" type="pres">
      <dgm:prSet presAssocID="{261AA867-FCFB-4A6D-9FDD-FE5C64B9E34F}" presName="chevronComposite1" presStyleCnt="0"/>
      <dgm:spPr/>
    </dgm:pt>
    <dgm:pt modelId="{B7A31567-CD71-480E-9191-5386FF341E00}" type="pres">
      <dgm:prSet presAssocID="{261AA867-FCFB-4A6D-9FDD-FE5C64B9E34F}" presName="chevron1" presStyleLbl="sibTrans2D1" presStyleIdx="0" presStyleCnt="5"/>
      <dgm:spPr/>
    </dgm:pt>
    <dgm:pt modelId="{4728FEBE-470D-4228-B211-99FFB6748FF8}" type="pres">
      <dgm:prSet presAssocID="{261AA867-FCFB-4A6D-9FDD-FE5C64B9E34F}" presName="spChevron1" presStyleCnt="0"/>
      <dgm:spPr/>
    </dgm:pt>
    <dgm:pt modelId="{59295361-99E5-47BB-99F6-3887C0BD06B2}" type="pres">
      <dgm:prSet presAssocID="{67FE5011-2DF1-4B69-AB24-50591DEE3ED0}" presName="middle" presStyleCnt="0"/>
      <dgm:spPr/>
    </dgm:pt>
    <dgm:pt modelId="{EC38581F-CE1F-465F-9423-940C0FA26EC3}" type="pres">
      <dgm:prSet presAssocID="{67FE5011-2DF1-4B69-AB24-50591DEE3ED0}" presName="parTxMid" presStyleLbl="revTx" presStyleIdx="1" presStyleCnt="5"/>
      <dgm:spPr/>
      <dgm:t>
        <a:bodyPr/>
        <a:lstStyle/>
        <a:p>
          <a:endParaRPr lang="en-US"/>
        </a:p>
      </dgm:t>
    </dgm:pt>
    <dgm:pt modelId="{20769096-3298-458C-864B-C4BFF0334182}" type="pres">
      <dgm:prSet presAssocID="{67FE5011-2DF1-4B69-AB24-50591DEE3ED0}" presName="spMid" presStyleCnt="0"/>
      <dgm:spPr/>
    </dgm:pt>
    <dgm:pt modelId="{357BE556-0AE3-4D72-B7A7-DD9B97BC4378}" type="pres">
      <dgm:prSet presAssocID="{5AB2F281-40BE-47BB-A940-032C903D9E49}" presName="chevronComposite1" presStyleCnt="0"/>
      <dgm:spPr/>
    </dgm:pt>
    <dgm:pt modelId="{25E23C4B-4613-4544-8F02-01F754F3963A}" type="pres">
      <dgm:prSet presAssocID="{5AB2F281-40BE-47BB-A940-032C903D9E49}" presName="chevron1" presStyleLbl="sibTrans2D1" presStyleIdx="1" presStyleCnt="5"/>
      <dgm:spPr/>
    </dgm:pt>
    <dgm:pt modelId="{A4B023F1-8BC5-4CE3-85B5-679E88CA3876}" type="pres">
      <dgm:prSet presAssocID="{5AB2F281-40BE-47BB-A940-032C903D9E49}" presName="spChevron1" presStyleCnt="0"/>
      <dgm:spPr/>
    </dgm:pt>
    <dgm:pt modelId="{67282FBA-5BEA-4740-A3D1-EE2200758127}" type="pres">
      <dgm:prSet presAssocID="{C28F1187-4133-4377-85A5-903D324B7335}" presName="middle" presStyleCnt="0"/>
      <dgm:spPr/>
    </dgm:pt>
    <dgm:pt modelId="{73976939-3AA6-4542-844D-F43034619802}" type="pres">
      <dgm:prSet presAssocID="{C28F1187-4133-4377-85A5-903D324B7335}" presName="parTxMid" presStyleLbl="revTx" presStyleIdx="2" presStyleCnt="5"/>
      <dgm:spPr/>
      <dgm:t>
        <a:bodyPr/>
        <a:lstStyle/>
        <a:p>
          <a:endParaRPr lang="en-US"/>
        </a:p>
      </dgm:t>
    </dgm:pt>
    <dgm:pt modelId="{ADB69838-5EA1-4E47-88EA-DD44C59279A7}" type="pres">
      <dgm:prSet presAssocID="{C28F1187-4133-4377-85A5-903D324B7335}" presName="spMid" presStyleCnt="0"/>
      <dgm:spPr/>
    </dgm:pt>
    <dgm:pt modelId="{27F36111-2C1E-432E-84C2-4A2151FEFB02}" type="pres">
      <dgm:prSet presAssocID="{A3846110-630A-4813-A600-3EAD82BF92DA}" presName="chevronComposite1" presStyleCnt="0"/>
      <dgm:spPr/>
    </dgm:pt>
    <dgm:pt modelId="{3013610D-10BF-49BB-8D8F-8522CCB57611}" type="pres">
      <dgm:prSet presAssocID="{A3846110-630A-4813-A600-3EAD82BF92DA}" presName="chevron1" presStyleLbl="sibTrans2D1" presStyleIdx="2" presStyleCnt="5"/>
      <dgm:spPr/>
    </dgm:pt>
    <dgm:pt modelId="{8D7DF159-7ADD-4456-BAEB-D15209EF5EC5}" type="pres">
      <dgm:prSet presAssocID="{A3846110-630A-4813-A600-3EAD82BF92DA}" presName="spChevron1" presStyleCnt="0"/>
      <dgm:spPr/>
    </dgm:pt>
    <dgm:pt modelId="{CDD9841F-EE2F-44D1-A521-16D1D77BE476}" type="pres">
      <dgm:prSet presAssocID="{2B81C36F-7DF6-48EA-B6F4-04CF1A0C5B8D}" presName="middle" presStyleCnt="0"/>
      <dgm:spPr/>
    </dgm:pt>
    <dgm:pt modelId="{E2613C83-37B6-4863-B578-A02B5B8CE7BE}" type="pres">
      <dgm:prSet presAssocID="{2B81C36F-7DF6-48EA-B6F4-04CF1A0C5B8D}" presName="parTxMid" presStyleLbl="revTx" presStyleIdx="3" presStyleCnt="5"/>
      <dgm:spPr/>
      <dgm:t>
        <a:bodyPr/>
        <a:lstStyle/>
        <a:p>
          <a:endParaRPr lang="en-US"/>
        </a:p>
      </dgm:t>
    </dgm:pt>
    <dgm:pt modelId="{75E122B5-92B3-4B1E-A8B2-904411D94A29}" type="pres">
      <dgm:prSet presAssocID="{2B81C36F-7DF6-48EA-B6F4-04CF1A0C5B8D}" presName="spMid" presStyleCnt="0"/>
      <dgm:spPr/>
    </dgm:pt>
    <dgm:pt modelId="{8B90863C-6385-4202-AAD8-B5D5879C507E}" type="pres">
      <dgm:prSet presAssocID="{CA73FCAC-67B9-46A6-8EC9-BC0F2BD98FBA}" presName="chevronComposite1" presStyleCnt="0"/>
      <dgm:spPr/>
    </dgm:pt>
    <dgm:pt modelId="{7C88A47D-6A6E-4B7F-AF9A-2D0BB86C11DD}" type="pres">
      <dgm:prSet presAssocID="{CA73FCAC-67B9-46A6-8EC9-BC0F2BD98FBA}" presName="chevron1" presStyleLbl="sibTrans2D1" presStyleIdx="3" presStyleCnt="5"/>
      <dgm:spPr/>
    </dgm:pt>
    <dgm:pt modelId="{A1DF0F6E-A0A9-42BD-86A6-C2C89A5F0B75}" type="pres">
      <dgm:prSet presAssocID="{CA73FCAC-67B9-46A6-8EC9-BC0F2BD98FBA}" presName="spChevron1" presStyleCnt="0"/>
      <dgm:spPr/>
    </dgm:pt>
    <dgm:pt modelId="{656BDA4E-8037-4B45-B72D-0D00AF8C4281}" type="pres">
      <dgm:prSet presAssocID="{1AFD5796-C8C4-4CCD-A0CF-6A53F6A838B9}" presName="middle" presStyleCnt="0"/>
      <dgm:spPr/>
    </dgm:pt>
    <dgm:pt modelId="{36335D4A-B414-4FE0-935C-962386858644}" type="pres">
      <dgm:prSet presAssocID="{1AFD5796-C8C4-4CCD-A0CF-6A53F6A838B9}" presName="parTxMid" presStyleLbl="revTx" presStyleIdx="4" presStyleCnt="5"/>
      <dgm:spPr/>
      <dgm:t>
        <a:bodyPr/>
        <a:lstStyle/>
        <a:p>
          <a:endParaRPr lang="en-US"/>
        </a:p>
      </dgm:t>
    </dgm:pt>
    <dgm:pt modelId="{0A6F568A-F6E0-423E-9691-5F037D2752EB}" type="pres">
      <dgm:prSet presAssocID="{1AFD5796-C8C4-4CCD-A0CF-6A53F6A838B9}" presName="spMid" presStyleCnt="0"/>
      <dgm:spPr/>
    </dgm:pt>
    <dgm:pt modelId="{C86A418A-02E5-4E2C-90FF-09FE5D7A4339}" type="pres">
      <dgm:prSet presAssocID="{9E632BCD-9140-47C3-B9BE-D0FF07AC48F8}" presName="chevronComposite1" presStyleCnt="0"/>
      <dgm:spPr/>
    </dgm:pt>
    <dgm:pt modelId="{502B52AD-59B9-438B-8D1F-A34B5610772B}" type="pres">
      <dgm:prSet presAssocID="{9E632BCD-9140-47C3-B9BE-D0FF07AC48F8}" presName="chevron1" presStyleLbl="sibTrans2D1" presStyleIdx="4" presStyleCnt="5"/>
      <dgm:spPr/>
    </dgm:pt>
    <dgm:pt modelId="{C8024DBD-62C4-4107-B7DC-7C932FD7B8C4}" type="pres">
      <dgm:prSet presAssocID="{9E632BCD-9140-47C3-B9BE-D0FF07AC48F8}" presName="spChevron1" presStyleCnt="0"/>
      <dgm:spPr/>
    </dgm:pt>
    <dgm:pt modelId="{A51A7D8F-2A38-4EEC-8CD7-93175A9DB533}" type="pres">
      <dgm:prSet presAssocID="{786C7D92-43A3-4BA3-B7C0-E90A62375F73}" presName="last" presStyleCnt="0"/>
      <dgm:spPr/>
    </dgm:pt>
    <dgm:pt modelId="{6CA50E20-6880-4F2B-8862-EA6CBD835C9F}" type="pres">
      <dgm:prSet presAssocID="{786C7D92-43A3-4BA3-B7C0-E90A62375F73}" presName="circleTx" presStyleLbl="node1" presStyleIdx="18" presStyleCnt="19"/>
      <dgm:spPr/>
      <dgm:t>
        <a:bodyPr/>
        <a:lstStyle/>
        <a:p>
          <a:endParaRPr lang="en-US"/>
        </a:p>
      </dgm:t>
    </dgm:pt>
    <dgm:pt modelId="{9E01A447-EAA5-4CB1-947D-FF9EEBAB3553}" type="pres">
      <dgm:prSet presAssocID="{786C7D92-43A3-4BA3-B7C0-E90A62375F73}" presName="spN" presStyleCnt="0"/>
      <dgm:spPr/>
    </dgm:pt>
  </dgm:ptLst>
  <dgm:cxnLst>
    <dgm:cxn modelId="{DFAD0E81-5E17-40BD-A147-C485A285B736}" srcId="{410683EA-5BA6-4181-9449-7AF937DBA3C8}" destId="{1AFD5796-C8C4-4CCD-A0CF-6A53F6A838B9}" srcOrd="4" destOrd="0" parTransId="{5D0A4CAF-89DE-4A2B-8AA1-4FFCF856369C}" sibTransId="{9E632BCD-9140-47C3-B9BE-D0FF07AC48F8}"/>
    <dgm:cxn modelId="{54242FA6-38B1-4DA8-8817-E53BFCBA55A4}" type="presOf" srcId="{786C7D92-43A3-4BA3-B7C0-E90A62375F73}" destId="{6CA50E20-6880-4F2B-8862-EA6CBD835C9F}" srcOrd="0" destOrd="0" presId="urn:microsoft.com/office/officeart/2009/3/layout/RandomtoResultProcess"/>
    <dgm:cxn modelId="{BD459615-D821-492F-9297-4E9FE7F438DE}" type="presOf" srcId="{67FE5011-2DF1-4B69-AB24-50591DEE3ED0}" destId="{EC38581F-CE1F-465F-9423-940C0FA26EC3}" srcOrd="0" destOrd="0" presId="urn:microsoft.com/office/officeart/2009/3/layout/RandomtoResultProcess"/>
    <dgm:cxn modelId="{505B2BFB-8332-4598-AD1B-22380C134169}" srcId="{410683EA-5BA6-4181-9449-7AF937DBA3C8}" destId="{67FE5011-2DF1-4B69-AB24-50591DEE3ED0}" srcOrd="1" destOrd="0" parTransId="{61807C58-643B-40DD-A437-81782DB1ACF4}" sibTransId="{5AB2F281-40BE-47BB-A940-032C903D9E49}"/>
    <dgm:cxn modelId="{86C1B79C-3600-4FB6-A13F-189A74DB6C64}" srcId="{410683EA-5BA6-4181-9449-7AF937DBA3C8}" destId="{786C7D92-43A3-4BA3-B7C0-E90A62375F73}" srcOrd="5" destOrd="0" parTransId="{22737997-ED79-40F0-87D4-15AACFA816FA}" sibTransId="{C4AE0328-67F2-4B1C-8771-4D1F8B5B07C6}"/>
    <dgm:cxn modelId="{16691250-1777-4816-947D-A8E4200F1893}" type="presOf" srcId="{410683EA-5BA6-4181-9449-7AF937DBA3C8}" destId="{E38EB4E6-C1F9-4FF8-BB8A-6491272B9298}" srcOrd="0" destOrd="0" presId="urn:microsoft.com/office/officeart/2009/3/layout/RandomtoResultProcess"/>
    <dgm:cxn modelId="{AE4F6E83-333D-4B4B-96D8-892F04E58077}" type="presOf" srcId="{D7520526-7840-4967-A20B-BD5D0F2E9ABE}" destId="{048A01A9-ED34-4E58-AB9F-7798BDC545BB}" srcOrd="0" destOrd="0" presId="urn:microsoft.com/office/officeart/2009/3/layout/RandomtoResultProcess"/>
    <dgm:cxn modelId="{3A324A66-56AF-42BD-9B42-827DBB8820C5}" type="presOf" srcId="{1AFD5796-C8C4-4CCD-A0CF-6A53F6A838B9}" destId="{36335D4A-B414-4FE0-935C-962386858644}" srcOrd="0" destOrd="0" presId="urn:microsoft.com/office/officeart/2009/3/layout/RandomtoResultProcess"/>
    <dgm:cxn modelId="{01A43087-C4D9-4899-9A9A-C57169454FFB}" srcId="{410683EA-5BA6-4181-9449-7AF937DBA3C8}" destId="{C28F1187-4133-4377-85A5-903D324B7335}" srcOrd="2" destOrd="0" parTransId="{F4DC7791-1DB3-4D95-BF94-E486509041C4}" sibTransId="{A3846110-630A-4813-A600-3EAD82BF92DA}"/>
    <dgm:cxn modelId="{BCC52F1B-2F75-41E9-917F-B8031FC2E4A3}" type="presOf" srcId="{2B81C36F-7DF6-48EA-B6F4-04CF1A0C5B8D}" destId="{E2613C83-37B6-4863-B578-A02B5B8CE7BE}" srcOrd="0" destOrd="0" presId="urn:microsoft.com/office/officeart/2009/3/layout/RandomtoResultProcess"/>
    <dgm:cxn modelId="{CBF104B9-55FB-449D-BE5D-D61E1EDC3F9E}" srcId="{410683EA-5BA6-4181-9449-7AF937DBA3C8}" destId="{2B81C36F-7DF6-48EA-B6F4-04CF1A0C5B8D}" srcOrd="3" destOrd="0" parTransId="{94912B73-06B3-4310-AFAD-FCC2BA5CE600}" sibTransId="{CA73FCAC-67B9-46A6-8EC9-BC0F2BD98FBA}"/>
    <dgm:cxn modelId="{BEAE90D4-12FB-4D17-B048-F02431B26FAD}" type="presOf" srcId="{C28F1187-4133-4377-85A5-903D324B7335}" destId="{73976939-3AA6-4542-844D-F43034619802}" srcOrd="0" destOrd="0" presId="urn:microsoft.com/office/officeart/2009/3/layout/RandomtoResultProcess"/>
    <dgm:cxn modelId="{5BEDE729-7C02-4FC3-BC89-DC893A203138}" srcId="{410683EA-5BA6-4181-9449-7AF937DBA3C8}" destId="{D7520526-7840-4967-A20B-BD5D0F2E9ABE}" srcOrd="0" destOrd="0" parTransId="{CC565F8A-EAA4-4B3C-BF06-BC139F37FF0B}" sibTransId="{261AA867-FCFB-4A6D-9FDD-FE5C64B9E34F}"/>
    <dgm:cxn modelId="{7E344D02-71CB-4DC8-8018-C06814ECBAFD}" type="presParOf" srcId="{E38EB4E6-C1F9-4FF8-BB8A-6491272B9298}" destId="{7E7101F2-F5EC-41AE-8FB0-0207CA66EBEF}" srcOrd="0" destOrd="0" presId="urn:microsoft.com/office/officeart/2009/3/layout/RandomtoResultProcess"/>
    <dgm:cxn modelId="{93D68D87-244E-4AE4-930D-77D90A7F0F32}" type="presParOf" srcId="{7E7101F2-F5EC-41AE-8FB0-0207CA66EBEF}" destId="{048A01A9-ED34-4E58-AB9F-7798BDC545BB}" srcOrd="0" destOrd="0" presId="urn:microsoft.com/office/officeart/2009/3/layout/RandomtoResultProcess"/>
    <dgm:cxn modelId="{F389F4C3-D099-4F85-9BAA-639EEE51B2EE}" type="presParOf" srcId="{7E7101F2-F5EC-41AE-8FB0-0207CA66EBEF}" destId="{9305DC12-7229-4581-A4BF-18743DF0430E}" srcOrd="1" destOrd="0" presId="urn:microsoft.com/office/officeart/2009/3/layout/RandomtoResultProcess"/>
    <dgm:cxn modelId="{E046A2F9-1B5A-452C-865B-A3D1012E6EB0}" type="presParOf" srcId="{7E7101F2-F5EC-41AE-8FB0-0207CA66EBEF}" destId="{DD723E7A-2F6E-4F6C-9BC3-0BC8EE96D3CA}" srcOrd="2" destOrd="0" presId="urn:microsoft.com/office/officeart/2009/3/layout/RandomtoResultProcess"/>
    <dgm:cxn modelId="{6BFD70E1-F2AA-4B61-BB3F-854AEA803B22}" type="presParOf" srcId="{7E7101F2-F5EC-41AE-8FB0-0207CA66EBEF}" destId="{E6BBCFCD-2D42-4633-AE9D-147448092A2F}" srcOrd="3" destOrd="0" presId="urn:microsoft.com/office/officeart/2009/3/layout/RandomtoResultProcess"/>
    <dgm:cxn modelId="{11450A8B-B9CF-4A6F-B63A-9683D998C162}" type="presParOf" srcId="{7E7101F2-F5EC-41AE-8FB0-0207CA66EBEF}" destId="{EACE9BD6-0F58-40AA-ACA5-E4F7B73E859A}" srcOrd="4" destOrd="0" presId="urn:microsoft.com/office/officeart/2009/3/layout/RandomtoResultProcess"/>
    <dgm:cxn modelId="{2B37603C-61C7-4A8D-A386-B49E11F3B218}" type="presParOf" srcId="{7E7101F2-F5EC-41AE-8FB0-0207CA66EBEF}" destId="{CE708B34-A8BC-42DE-ABEE-10C3CF9C0E2F}" srcOrd="5" destOrd="0" presId="urn:microsoft.com/office/officeart/2009/3/layout/RandomtoResultProcess"/>
    <dgm:cxn modelId="{142C182D-D7B8-4220-B973-B805FF89FE74}" type="presParOf" srcId="{7E7101F2-F5EC-41AE-8FB0-0207CA66EBEF}" destId="{959CAB4B-54F1-4928-8CBF-E2B0865930C5}" srcOrd="6" destOrd="0" presId="urn:microsoft.com/office/officeart/2009/3/layout/RandomtoResultProcess"/>
    <dgm:cxn modelId="{8BAB819D-4FC3-4CA6-87E4-04A543DB5B64}" type="presParOf" srcId="{7E7101F2-F5EC-41AE-8FB0-0207CA66EBEF}" destId="{70C79EDE-DC10-4EAA-90C9-7529D52BBCC4}" srcOrd="7" destOrd="0" presId="urn:microsoft.com/office/officeart/2009/3/layout/RandomtoResultProcess"/>
    <dgm:cxn modelId="{5F9320FC-16A2-4BA8-A7D8-19A1F4CA8E6A}" type="presParOf" srcId="{7E7101F2-F5EC-41AE-8FB0-0207CA66EBEF}" destId="{8B3C23E7-ECB4-4D31-A779-D0527ACED5BC}" srcOrd="8" destOrd="0" presId="urn:microsoft.com/office/officeart/2009/3/layout/RandomtoResultProcess"/>
    <dgm:cxn modelId="{21AC674C-93E3-4665-A128-65CCBB837E3F}" type="presParOf" srcId="{7E7101F2-F5EC-41AE-8FB0-0207CA66EBEF}" destId="{3C8ABC48-F3CE-4884-8A15-B26876C39922}" srcOrd="9" destOrd="0" presId="urn:microsoft.com/office/officeart/2009/3/layout/RandomtoResultProcess"/>
    <dgm:cxn modelId="{555DDB99-C29E-4A76-8BBB-7542E49AA1CE}" type="presParOf" srcId="{7E7101F2-F5EC-41AE-8FB0-0207CA66EBEF}" destId="{7ADC89A7-FC4A-4634-B0B8-B5972631FD15}" srcOrd="10" destOrd="0" presId="urn:microsoft.com/office/officeart/2009/3/layout/RandomtoResultProcess"/>
    <dgm:cxn modelId="{02C7AFA0-12DD-4651-993D-72D8DF1A2FAD}" type="presParOf" srcId="{7E7101F2-F5EC-41AE-8FB0-0207CA66EBEF}" destId="{6F1FCBA1-ADFF-4B90-9E2A-2C4BE43D63A4}" srcOrd="11" destOrd="0" presId="urn:microsoft.com/office/officeart/2009/3/layout/RandomtoResultProcess"/>
    <dgm:cxn modelId="{5CFAB28E-F9F6-49D7-827C-D3612172E849}" type="presParOf" srcId="{7E7101F2-F5EC-41AE-8FB0-0207CA66EBEF}" destId="{732CF709-B38B-442A-8D4B-789E3136E6BD}" srcOrd="12" destOrd="0" presId="urn:microsoft.com/office/officeart/2009/3/layout/RandomtoResultProcess"/>
    <dgm:cxn modelId="{4031E4DC-9BEA-4CE3-8E62-46EBDA897F0C}" type="presParOf" srcId="{7E7101F2-F5EC-41AE-8FB0-0207CA66EBEF}" destId="{581BA82E-D2F5-423B-ADB9-4B5FF9E1E42E}" srcOrd="13" destOrd="0" presId="urn:microsoft.com/office/officeart/2009/3/layout/RandomtoResultProcess"/>
    <dgm:cxn modelId="{EF5631D0-0ACD-4275-BF52-205AA3C1B459}" type="presParOf" srcId="{7E7101F2-F5EC-41AE-8FB0-0207CA66EBEF}" destId="{87607E6E-2295-4FA0-9CEC-A20BD930ED48}" srcOrd="14" destOrd="0" presId="urn:microsoft.com/office/officeart/2009/3/layout/RandomtoResultProcess"/>
    <dgm:cxn modelId="{D8711A4C-2552-432D-B693-A2F9A0979895}" type="presParOf" srcId="{7E7101F2-F5EC-41AE-8FB0-0207CA66EBEF}" destId="{C808D4D1-FDAC-4AAC-AF5F-C32324DF4036}" srcOrd="15" destOrd="0" presId="urn:microsoft.com/office/officeart/2009/3/layout/RandomtoResultProcess"/>
    <dgm:cxn modelId="{5DD4A8E3-B6B4-433A-BB20-2E51A1CEE838}" type="presParOf" srcId="{7E7101F2-F5EC-41AE-8FB0-0207CA66EBEF}" destId="{7BA7CE99-6130-4782-8595-7DA4203E5AD8}" srcOrd="16" destOrd="0" presId="urn:microsoft.com/office/officeart/2009/3/layout/RandomtoResultProcess"/>
    <dgm:cxn modelId="{1F5DFF3E-A131-40D8-AC63-764DBBA84C44}" type="presParOf" srcId="{7E7101F2-F5EC-41AE-8FB0-0207CA66EBEF}" destId="{B7091FBD-1C4A-43BF-8824-D4FF67CBDDBD}" srcOrd="17" destOrd="0" presId="urn:microsoft.com/office/officeart/2009/3/layout/RandomtoResultProcess"/>
    <dgm:cxn modelId="{24EBFE98-7883-4374-AE42-59AFBE051FA3}" type="presParOf" srcId="{7E7101F2-F5EC-41AE-8FB0-0207CA66EBEF}" destId="{C4F42A7B-E34A-4277-927A-C39A5B159E54}" srcOrd="18" destOrd="0" presId="urn:microsoft.com/office/officeart/2009/3/layout/RandomtoResultProcess"/>
    <dgm:cxn modelId="{902DBECE-43E4-4F98-9EBE-7C52DAB741F3}" type="presParOf" srcId="{E38EB4E6-C1F9-4FF8-BB8A-6491272B9298}" destId="{FDEE4BB3-C1B5-4630-B272-883AAECFD914}" srcOrd="1" destOrd="0" presId="urn:microsoft.com/office/officeart/2009/3/layout/RandomtoResultProcess"/>
    <dgm:cxn modelId="{493A80FC-4550-4B43-91D9-3457615CDAD6}" type="presParOf" srcId="{FDEE4BB3-C1B5-4630-B272-883AAECFD914}" destId="{B7A31567-CD71-480E-9191-5386FF341E00}" srcOrd="0" destOrd="0" presId="urn:microsoft.com/office/officeart/2009/3/layout/RandomtoResultProcess"/>
    <dgm:cxn modelId="{682A9BBE-7434-4C07-BC5F-E17A99E46347}" type="presParOf" srcId="{FDEE4BB3-C1B5-4630-B272-883AAECFD914}" destId="{4728FEBE-470D-4228-B211-99FFB6748FF8}" srcOrd="1" destOrd="0" presId="urn:microsoft.com/office/officeart/2009/3/layout/RandomtoResultProcess"/>
    <dgm:cxn modelId="{E5ADDABF-4ADA-460D-8DB1-64CC589C36E2}" type="presParOf" srcId="{E38EB4E6-C1F9-4FF8-BB8A-6491272B9298}" destId="{59295361-99E5-47BB-99F6-3887C0BD06B2}" srcOrd="2" destOrd="0" presId="urn:microsoft.com/office/officeart/2009/3/layout/RandomtoResultProcess"/>
    <dgm:cxn modelId="{519B7C5D-099B-4DDB-A341-24FD047183DD}" type="presParOf" srcId="{59295361-99E5-47BB-99F6-3887C0BD06B2}" destId="{EC38581F-CE1F-465F-9423-940C0FA26EC3}" srcOrd="0" destOrd="0" presId="urn:microsoft.com/office/officeart/2009/3/layout/RandomtoResultProcess"/>
    <dgm:cxn modelId="{EEF4A54B-97F2-4446-B8A0-73EDAB6D20C8}" type="presParOf" srcId="{59295361-99E5-47BB-99F6-3887C0BD06B2}" destId="{20769096-3298-458C-864B-C4BFF0334182}" srcOrd="1" destOrd="0" presId="urn:microsoft.com/office/officeart/2009/3/layout/RandomtoResultProcess"/>
    <dgm:cxn modelId="{CF6AA536-04A2-4AAA-9BEE-DC25D54C0A77}" type="presParOf" srcId="{E38EB4E6-C1F9-4FF8-BB8A-6491272B9298}" destId="{357BE556-0AE3-4D72-B7A7-DD9B97BC4378}" srcOrd="3" destOrd="0" presId="urn:microsoft.com/office/officeart/2009/3/layout/RandomtoResultProcess"/>
    <dgm:cxn modelId="{36E11306-E4C0-419B-B7C8-FC8DFE676470}" type="presParOf" srcId="{357BE556-0AE3-4D72-B7A7-DD9B97BC4378}" destId="{25E23C4B-4613-4544-8F02-01F754F3963A}" srcOrd="0" destOrd="0" presId="urn:microsoft.com/office/officeart/2009/3/layout/RandomtoResultProcess"/>
    <dgm:cxn modelId="{143F6560-E085-4238-9774-324035FC2A5C}" type="presParOf" srcId="{357BE556-0AE3-4D72-B7A7-DD9B97BC4378}" destId="{A4B023F1-8BC5-4CE3-85B5-679E88CA3876}" srcOrd="1" destOrd="0" presId="urn:microsoft.com/office/officeart/2009/3/layout/RandomtoResultProcess"/>
    <dgm:cxn modelId="{B6B60190-78E0-4022-8BF4-9381D9C8F007}" type="presParOf" srcId="{E38EB4E6-C1F9-4FF8-BB8A-6491272B9298}" destId="{67282FBA-5BEA-4740-A3D1-EE2200758127}" srcOrd="4" destOrd="0" presId="urn:microsoft.com/office/officeart/2009/3/layout/RandomtoResultProcess"/>
    <dgm:cxn modelId="{3B7398BC-EB51-42F9-8363-9B1C370C5F33}" type="presParOf" srcId="{67282FBA-5BEA-4740-A3D1-EE2200758127}" destId="{73976939-3AA6-4542-844D-F43034619802}" srcOrd="0" destOrd="0" presId="urn:microsoft.com/office/officeart/2009/3/layout/RandomtoResultProcess"/>
    <dgm:cxn modelId="{BA154440-CCA7-4FB8-B7A3-4D66556C2DEE}" type="presParOf" srcId="{67282FBA-5BEA-4740-A3D1-EE2200758127}" destId="{ADB69838-5EA1-4E47-88EA-DD44C59279A7}" srcOrd="1" destOrd="0" presId="urn:microsoft.com/office/officeart/2009/3/layout/RandomtoResultProcess"/>
    <dgm:cxn modelId="{52EE0D93-9706-48FE-94C5-ED6FA65CF45B}" type="presParOf" srcId="{E38EB4E6-C1F9-4FF8-BB8A-6491272B9298}" destId="{27F36111-2C1E-432E-84C2-4A2151FEFB02}" srcOrd="5" destOrd="0" presId="urn:microsoft.com/office/officeart/2009/3/layout/RandomtoResultProcess"/>
    <dgm:cxn modelId="{DFC39549-CA6B-42A9-8BB0-A50DD608F667}" type="presParOf" srcId="{27F36111-2C1E-432E-84C2-4A2151FEFB02}" destId="{3013610D-10BF-49BB-8D8F-8522CCB57611}" srcOrd="0" destOrd="0" presId="urn:microsoft.com/office/officeart/2009/3/layout/RandomtoResultProcess"/>
    <dgm:cxn modelId="{6B1DDB8A-7082-47F5-88E8-3F528AA6B5F5}" type="presParOf" srcId="{27F36111-2C1E-432E-84C2-4A2151FEFB02}" destId="{8D7DF159-7ADD-4456-BAEB-D15209EF5EC5}" srcOrd="1" destOrd="0" presId="urn:microsoft.com/office/officeart/2009/3/layout/RandomtoResultProcess"/>
    <dgm:cxn modelId="{A333AE2A-B7E4-437C-AF1D-8C37BCC9861E}" type="presParOf" srcId="{E38EB4E6-C1F9-4FF8-BB8A-6491272B9298}" destId="{CDD9841F-EE2F-44D1-A521-16D1D77BE476}" srcOrd="6" destOrd="0" presId="urn:microsoft.com/office/officeart/2009/3/layout/RandomtoResultProcess"/>
    <dgm:cxn modelId="{94BE2A05-DE65-4BC5-AA7D-BB10A72428A3}" type="presParOf" srcId="{CDD9841F-EE2F-44D1-A521-16D1D77BE476}" destId="{E2613C83-37B6-4863-B578-A02B5B8CE7BE}" srcOrd="0" destOrd="0" presId="urn:microsoft.com/office/officeart/2009/3/layout/RandomtoResultProcess"/>
    <dgm:cxn modelId="{A85F7DB3-C077-4736-B1DD-875C80FD389B}" type="presParOf" srcId="{CDD9841F-EE2F-44D1-A521-16D1D77BE476}" destId="{75E122B5-92B3-4B1E-A8B2-904411D94A29}" srcOrd="1" destOrd="0" presId="urn:microsoft.com/office/officeart/2009/3/layout/RandomtoResultProcess"/>
    <dgm:cxn modelId="{DD4DCAAB-E2D7-46BF-9282-52BA914ED97D}" type="presParOf" srcId="{E38EB4E6-C1F9-4FF8-BB8A-6491272B9298}" destId="{8B90863C-6385-4202-AAD8-B5D5879C507E}" srcOrd="7" destOrd="0" presId="urn:microsoft.com/office/officeart/2009/3/layout/RandomtoResultProcess"/>
    <dgm:cxn modelId="{D06F0BBD-8F15-49D2-915B-19F33D08BDE9}" type="presParOf" srcId="{8B90863C-6385-4202-AAD8-B5D5879C507E}" destId="{7C88A47D-6A6E-4B7F-AF9A-2D0BB86C11DD}" srcOrd="0" destOrd="0" presId="urn:microsoft.com/office/officeart/2009/3/layout/RandomtoResultProcess"/>
    <dgm:cxn modelId="{BA4E7C38-93FF-4CDF-8835-F2846A0AED8B}" type="presParOf" srcId="{8B90863C-6385-4202-AAD8-B5D5879C507E}" destId="{A1DF0F6E-A0A9-42BD-86A6-C2C89A5F0B75}" srcOrd="1" destOrd="0" presId="urn:microsoft.com/office/officeart/2009/3/layout/RandomtoResultProcess"/>
    <dgm:cxn modelId="{EBCA25F4-18FA-4200-9BC4-8FDB7AB815AC}" type="presParOf" srcId="{E38EB4E6-C1F9-4FF8-BB8A-6491272B9298}" destId="{656BDA4E-8037-4B45-B72D-0D00AF8C4281}" srcOrd="8" destOrd="0" presId="urn:microsoft.com/office/officeart/2009/3/layout/RandomtoResultProcess"/>
    <dgm:cxn modelId="{13B929F7-A52A-4C00-A9A5-703D3E9A0397}" type="presParOf" srcId="{656BDA4E-8037-4B45-B72D-0D00AF8C4281}" destId="{36335D4A-B414-4FE0-935C-962386858644}" srcOrd="0" destOrd="0" presId="urn:microsoft.com/office/officeart/2009/3/layout/RandomtoResultProcess"/>
    <dgm:cxn modelId="{F2EC7D0E-43D4-4529-9CF9-FEF026CA0DE4}" type="presParOf" srcId="{656BDA4E-8037-4B45-B72D-0D00AF8C4281}" destId="{0A6F568A-F6E0-423E-9691-5F037D2752EB}" srcOrd="1" destOrd="0" presId="urn:microsoft.com/office/officeart/2009/3/layout/RandomtoResultProcess"/>
    <dgm:cxn modelId="{6010A6E7-13E0-4930-9AC9-A7C10A7A7AE2}" type="presParOf" srcId="{E38EB4E6-C1F9-4FF8-BB8A-6491272B9298}" destId="{C86A418A-02E5-4E2C-90FF-09FE5D7A4339}" srcOrd="9" destOrd="0" presId="urn:microsoft.com/office/officeart/2009/3/layout/RandomtoResultProcess"/>
    <dgm:cxn modelId="{E60A212D-A979-48F2-A0CE-F63C744E64C5}" type="presParOf" srcId="{C86A418A-02E5-4E2C-90FF-09FE5D7A4339}" destId="{502B52AD-59B9-438B-8D1F-A34B5610772B}" srcOrd="0" destOrd="0" presId="urn:microsoft.com/office/officeart/2009/3/layout/RandomtoResultProcess"/>
    <dgm:cxn modelId="{FAD6D3EF-5A5E-4EE3-B431-F63513E5CE8D}" type="presParOf" srcId="{C86A418A-02E5-4E2C-90FF-09FE5D7A4339}" destId="{C8024DBD-62C4-4107-B7DC-7C932FD7B8C4}" srcOrd="1" destOrd="0" presId="urn:microsoft.com/office/officeart/2009/3/layout/RandomtoResultProcess"/>
    <dgm:cxn modelId="{4748C9F9-FFCE-4E2E-B37C-5952C9494DB0}" type="presParOf" srcId="{E38EB4E6-C1F9-4FF8-BB8A-6491272B9298}" destId="{A51A7D8F-2A38-4EEC-8CD7-93175A9DB533}" srcOrd="10" destOrd="0" presId="urn:microsoft.com/office/officeart/2009/3/layout/RandomtoResultProcess"/>
    <dgm:cxn modelId="{BFD27879-A12F-4F53-800B-D2025BB292E4}" type="presParOf" srcId="{A51A7D8F-2A38-4EEC-8CD7-93175A9DB533}" destId="{6CA50E20-6880-4F2B-8862-EA6CBD835C9F}" srcOrd="0" destOrd="0" presId="urn:microsoft.com/office/officeart/2009/3/layout/RandomtoResultProcess"/>
    <dgm:cxn modelId="{208D5CBE-80E9-46DA-8338-2A9F6153C3EC}" type="presParOf" srcId="{A51A7D8F-2A38-4EEC-8CD7-93175A9DB533}" destId="{9E01A447-EAA5-4CB1-947D-FF9EEBAB3553}" srcOrd="1" destOrd="0" presId="urn:microsoft.com/office/officeart/2009/3/layout/RandomtoResul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10683EA-5BA6-4181-9449-7AF937DBA3C8}" type="doc">
      <dgm:prSet loTypeId="urn:microsoft.com/office/officeart/2005/8/layout/process1" loCatId="process" qsTypeId="urn:microsoft.com/office/officeart/2005/8/quickstyle/simple4" qsCatId="simple" csTypeId="urn:microsoft.com/office/officeart/2005/8/colors/accent1_2" csCatId="accent1" phldr="1"/>
      <dgm:spPr/>
      <dgm:t>
        <a:bodyPr/>
        <a:lstStyle/>
        <a:p>
          <a:endParaRPr lang="en-US"/>
        </a:p>
      </dgm:t>
    </dgm:pt>
    <dgm:pt modelId="{C47526B6-2258-4E7A-B501-78C011430740}">
      <dgm:prSet/>
      <dgm:spPr/>
      <dgm:t>
        <a:bodyPr/>
        <a:lstStyle/>
        <a:p>
          <a:r>
            <a:rPr lang="en-US" dirty="0"/>
            <a:t>Room Dataset </a:t>
          </a:r>
        </a:p>
      </dgm:t>
    </dgm:pt>
    <dgm:pt modelId="{9CC8B3E5-8C01-42C2-9F89-8AD866944EED}" type="parTrans" cxnId="{B2658766-69D3-4BC0-AE94-4FA04A31C848}">
      <dgm:prSet/>
      <dgm:spPr/>
      <dgm:t>
        <a:bodyPr/>
        <a:lstStyle/>
        <a:p>
          <a:endParaRPr lang="en-US"/>
        </a:p>
      </dgm:t>
    </dgm:pt>
    <dgm:pt modelId="{22E600F0-3307-4E24-B4B2-C0A79452CBD7}" type="sibTrans" cxnId="{B2658766-69D3-4BC0-AE94-4FA04A31C848}">
      <dgm:prSet/>
      <dgm:spPr/>
      <dgm:t>
        <a:bodyPr/>
        <a:lstStyle/>
        <a:p>
          <a:endParaRPr lang="en-US"/>
        </a:p>
      </dgm:t>
    </dgm:pt>
    <dgm:pt modelId="{C0663607-677E-47BE-BFC4-2252C9ECCD98}">
      <dgm:prSet/>
      <dgm:spPr/>
      <dgm:t>
        <a:bodyPr/>
        <a:lstStyle/>
        <a:p>
          <a:r>
            <a:rPr lang="en-US" dirty="0"/>
            <a:t>CV Canny</a:t>
          </a:r>
        </a:p>
      </dgm:t>
    </dgm:pt>
    <dgm:pt modelId="{BF114A21-2FE9-4FC5-AA3D-D40E37A8F219}" type="parTrans" cxnId="{02DDCA4A-0FAD-47DB-BD20-7F2BA41A4A1A}">
      <dgm:prSet/>
      <dgm:spPr/>
      <dgm:t>
        <a:bodyPr/>
        <a:lstStyle/>
        <a:p>
          <a:endParaRPr lang="en-US"/>
        </a:p>
      </dgm:t>
    </dgm:pt>
    <dgm:pt modelId="{9D406F61-0945-4C76-A50F-FFFFE50DF217}" type="sibTrans" cxnId="{02DDCA4A-0FAD-47DB-BD20-7F2BA41A4A1A}">
      <dgm:prSet/>
      <dgm:spPr/>
      <dgm:t>
        <a:bodyPr/>
        <a:lstStyle/>
        <a:p>
          <a:endParaRPr lang="en-US"/>
        </a:p>
      </dgm:t>
    </dgm:pt>
    <dgm:pt modelId="{B343E54A-6923-46FB-8980-0DE06E5AF7E4}">
      <dgm:prSet/>
      <dgm:spPr/>
      <dgm:t>
        <a:bodyPr/>
        <a:lstStyle/>
        <a:p>
          <a:r>
            <a:rPr lang="en-US" dirty="0"/>
            <a:t>Wall, Floor, Ceiling Segmentation</a:t>
          </a:r>
        </a:p>
      </dgm:t>
    </dgm:pt>
    <dgm:pt modelId="{8051B6D5-7B12-489E-B2C5-80E77C9676A7}" type="parTrans" cxnId="{F440B5CD-CE12-49FE-9373-D2B670C77387}">
      <dgm:prSet/>
      <dgm:spPr/>
      <dgm:t>
        <a:bodyPr/>
        <a:lstStyle/>
        <a:p>
          <a:endParaRPr lang="en-US"/>
        </a:p>
      </dgm:t>
    </dgm:pt>
    <dgm:pt modelId="{A4E608E3-89E2-478A-B25F-0D5A8FA1F2B3}" type="sibTrans" cxnId="{F440B5CD-CE12-49FE-9373-D2B670C77387}">
      <dgm:prSet/>
      <dgm:spPr/>
      <dgm:t>
        <a:bodyPr/>
        <a:lstStyle/>
        <a:p>
          <a:endParaRPr lang="en-US"/>
        </a:p>
      </dgm:t>
    </dgm:pt>
    <dgm:pt modelId="{48F4A08C-DBD2-43F6-AAAE-B07F0DB18CBA}">
      <dgm:prSet/>
      <dgm:spPr/>
      <dgm:t>
        <a:bodyPr/>
        <a:lstStyle/>
        <a:p>
          <a:r>
            <a:rPr lang="en-US" dirty="0"/>
            <a:t>Results</a:t>
          </a:r>
        </a:p>
      </dgm:t>
    </dgm:pt>
    <dgm:pt modelId="{D62A6D33-18C4-4F9A-8FEE-3D50463F0A70}" type="parTrans" cxnId="{4D4D8C9C-BB81-46D9-96FB-296C6219E226}">
      <dgm:prSet/>
      <dgm:spPr/>
      <dgm:t>
        <a:bodyPr/>
        <a:lstStyle/>
        <a:p>
          <a:endParaRPr lang="en-US"/>
        </a:p>
      </dgm:t>
    </dgm:pt>
    <dgm:pt modelId="{559DE2F8-39B7-4232-8C96-65C1A4A8526B}" type="sibTrans" cxnId="{4D4D8C9C-BB81-46D9-96FB-296C6219E226}">
      <dgm:prSet/>
      <dgm:spPr/>
      <dgm:t>
        <a:bodyPr/>
        <a:lstStyle/>
        <a:p>
          <a:endParaRPr lang="en-US"/>
        </a:p>
      </dgm:t>
    </dgm:pt>
    <dgm:pt modelId="{AFC3CC50-CEED-42A1-948E-3B0AB8BDB9DE}">
      <dgm:prSet/>
      <dgm:spPr/>
      <dgm:t>
        <a:bodyPr/>
        <a:lstStyle/>
        <a:p>
          <a:r>
            <a:rPr lang="en-US" dirty="0"/>
            <a:t>Detect Lighting and Shadow</a:t>
          </a:r>
        </a:p>
      </dgm:t>
    </dgm:pt>
    <dgm:pt modelId="{AC827851-BD6C-4E8C-A00C-4A0437290E78}" type="parTrans" cxnId="{C8A30B56-AFCD-4893-AA00-52472844E082}">
      <dgm:prSet/>
      <dgm:spPr/>
      <dgm:t>
        <a:bodyPr/>
        <a:lstStyle/>
        <a:p>
          <a:endParaRPr lang="en-US"/>
        </a:p>
      </dgm:t>
    </dgm:pt>
    <dgm:pt modelId="{E54DFF21-7B43-4107-A8AB-B838AC2188B1}" type="sibTrans" cxnId="{C8A30B56-AFCD-4893-AA00-52472844E082}">
      <dgm:prSet/>
      <dgm:spPr/>
      <dgm:t>
        <a:bodyPr/>
        <a:lstStyle/>
        <a:p>
          <a:endParaRPr lang="en-US"/>
        </a:p>
      </dgm:t>
    </dgm:pt>
    <dgm:pt modelId="{0FA0571C-1537-4482-BDB6-4367E59820D2}" type="pres">
      <dgm:prSet presAssocID="{410683EA-5BA6-4181-9449-7AF937DBA3C8}" presName="Name0" presStyleCnt="0">
        <dgm:presLayoutVars>
          <dgm:dir/>
          <dgm:resizeHandles val="exact"/>
        </dgm:presLayoutVars>
      </dgm:prSet>
      <dgm:spPr/>
      <dgm:t>
        <a:bodyPr/>
        <a:lstStyle/>
        <a:p>
          <a:endParaRPr lang="en-US"/>
        </a:p>
      </dgm:t>
    </dgm:pt>
    <dgm:pt modelId="{D427ABE0-1758-4798-9C9D-EB5F187E2FFB}" type="pres">
      <dgm:prSet presAssocID="{C47526B6-2258-4E7A-B501-78C011430740}" presName="node" presStyleLbl="node1" presStyleIdx="0" presStyleCnt="5">
        <dgm:presLayoutVars>
          <dgm:bulletEnabled val="1"/>
        </dgm:presLayoutVars>
      </dgm:prSet>
      <dgm:spPr/>
      <dgm:t>
        <a:bodyPr/>
        <a:lstStyle/>
        <a:p>
          <a:endParaRPr lang="en-US"/>
        </a:p>
      </dgm:t>
    </dgm:pt>
    <dgm:pt modelId="{AE4E9853-A2DD-409E-985F-EF85B2EC2E9E}" type="pres">
      <dgm:prSet presAssocID="{22E600F0-3307-4E24-B4B2-C0A79452CBD7}" presName="sibTrans" presStyleLbl="sibTrans2D1" presStyleIdx="0" presStyleCnt="4"/>
      <dgm:spPr/>
      <dgm:t>
        <a:bodyPr/>
        <a:lstStyle/>
        <a:p>
          <a:endParaRPr lang="en-US"/>
        </a:p>
      </dgm:t>
    </dgm:pt>
    <dgm:pt modelId="{EC11A4C1-16C5-4E96-AE56-0AD2A4B90E30}" type="pres">
      <dgm:prSet presAssocID="{22E600F0-3307-4E24-B4B2-C0A79452CBD7}" presName="connectorText" presStyleLbl="sibTrans2D1" presStyleIdx="0" presStyleCnt="4"/>
      <dgm:spPr/>
      <dgm:t>
        <a:bodyPr/>
        <a:lstStyle/>
        <a:p>
          <a:endParaRPr lang="en-US"/>
        </a:p>
      </dgm:t>
    </dgm:pt>
    <dgm:pt modelId="{CA1CF958-DEE1-46B8-BEAA-96B3B844A81B}" type="pres">
      <dgm:prSet presAssocID="{C0663607-677E-47BE-BFC4-2252C9ECCD98}" presName="node" presStyleLbl="node1" presStyleIdx="1" presStyleCnt="5">
        <dgm:presLayoutVars>
          <dgm:bulletEnabled val="1"/>
        </dgm:presLayoutVars>
      </dgm:prSet>
      <dgm:spPr/>
      <dgm:t>
        <a:bodyPr/>
        <a:lstStyle/>
        <a:p>
          <a:endParaRPr lang="en-US"/>
        </a:p>
      </dgm:t>
    </dgm:pt>
    <dgm:pt modelId="{D325AB5F-0DF5-4FAB-B7CD-C5C84358B725}" type="pres">
      <dgm:prSet presAssocID="{9D406F61-0945-4C76-A50F-FFFFE50DF217}" presName="sibTrans" presStyleLbl="sibTrans2D1" presStyleIdx="1" presStyleCnt="4"/>
      <dgm:spPr/>
      <dgm:t>
        <a:bodyPr/>
        <a:lstStyle/>
        <a:p>
          <a:endParaRPr lang="en-US"/>
        </a:p>
      </dgm:t>
    </dgm:pt>
    <dgm:pt modelId="{13D959A0-C7FF-451B-92EF-9283E7F6AF36}" type="pres">
      <dgm:prSet presAssocID="{9D406F61-0945-4C76-A50F-FFFFE50DF217}" presName="connectorText" presStyleLbl="sibTrans2D1" presStyleIdx="1" presStyleCnt="4"/>
      <dgm:spPr/>
      <dgm:t>
        <a:bodyPr/>
        <a:lstStyle/>
        <a:p>
          <a:endParaRPr lang="en-US"/>
        </a:p>
      </dgm:t>
    </dgm:pt>
    <dgm:pt modelId="{ECDE1B3F-AC2D-403F-8918-5CDBB0E46A93}" type="pres">
      <dgm:prSet presAssocID="{B343E54A-6923-46FB-8980-0DE06E5AF7E4}" presName="node" presStyleLbl="node1" presStyleIdx="2" presStyleCnt="5">
        <dgm:presLayoutVars>
          <dgm:bulletEnabled val="1"/>
        </dgm:presLayoutVars>
      </dgm:prSet>
      <dgm:spPr/>
      <dgm:t>
        <a:bodyPr/>
        <a:lstStyle/>
        <a:p>
          <a:endParaRPr lang="en-US"/>
        </a:p>
      </dgm:t>
    </dgm:pt>
    <dgm:pt modelId="{631EDD5A-1D3B-42F3-8C73-7CF8E7783CE7}" type="pres">
      <dgm:prSet presAssocID="{A4E608E3-89E2-478A-B25F-0D5A8FA1F2B3}" presName="sibTrans" presStyleLbl="sibTrans2D1" presStyleIdx="2" presStyleCnt="4"/>
      <dgm:spPr/>
      <dgm:t>
        <a:bodyPr/>
        <a:lstStyle/>
        <a:p>
          <a:endParaRPr lang="en-US"/>
        </a:p>
      </dgm:t>
    </dgm:pt>
    <dgm:pt modelId="{2EEF1138-5F78-46AD-AD03-2534A8585D83}" type="pres">
      <dgm:prSet presAssocID="{A4E608E3-89E2-478A-B25F-0D5A8FA1F2B3}" presName="connectorText" presStyleLbl="sibTrans2D1" presStyleIdx="2" presStyleCnt="4"/>
      <dgm:spPr/>
      <dgm:t>
        <a:bodyPr/>
        <a:lstStyle/>
        <a:p>
          <a:endParaRPr lang="en-US"/>
        </a:p>
      </dgm:t>
    </dgm:pt>
    <dgm:pt modelId="{22FB4C4E-7803-4B08-BFA9-D3597A02D06E}" type="pres">
      <dgm:prSet presAssocID="{AFC3CC50-CEED-42A1-948E-3B0AB8BDB9DE}" presName="node" presStyleLbl="node1" presStyleIdx="3" presStyleCnt="5">
        <dgm:presLayoutVars>
          <dgm:bulletEnabled val="1"/>
        </dgm:presLayoutVars>
      </dgm:prSet>
      <dgm:spPr/>
      <dgm:t>
        <a:bodyPr/>
        <a:lstStyle/>
        <a:p>
          <a:endParaRPr lang="en-US"/>
        </a:p>
      </dgm:t>
    </dgm:pt>
    <dgm:pt modelId="{DCAA47E0-400C-4F4F-967F-6AC50F0F2FE3}" type="pres">
      <dgm:prSet presAssocID="{E54DFF21-7B43-4107-A8AB-B838AC2188B1}" presName="sibTrans" presStyleLbl="sibTrans2D1" presStyleIdx="3" presStyleCnt="4"/>
      <dgm:spPr/>
      <dgm:t>
        <a:bodyPr/>
        <a:lstStyle/>
        <a:p>
          <a:endParaRPr lang="en-US"/>
        </a:p>
      </dgm:t>
    </dgm:pt>
    <dgm:pt modelId="{E03F002B-2E03-45EA-9D1A-A33589A11CFB}" type="pres">
      <dgm:prSet presAssocID="{E54DFF21-7B43-4107-A8AB-B838AC2188B1}" presName="connectorText" presStyleLbl="sibTrans2D1" presStyleIdx="3" presStyleCnt="4"/>
      <dgm:spPr/>
      <dgm:t>
        <a:bodyPr/>
        <a:lstStyle/>
        <a:p>
          <a:endParaRPr lang="en-US"/>
        </a:p>
      </dgm:t>
    </dgm:pt>
    <dgm:pt modelId="{83641994-3BC3-4ACC-8EBD-5B3469ABAF19}" type="pres">
      <dgm:prSet presAssocID="{48F4A08C-DBD2-43F6-AAAE-B07F0DB18CBA}" presName="node" presStyleLbl="node1" presStyleIdx="4" presStyleCnt="5">
        <dgm:presLayoutVars>
          <dgm:bulletEnabled val="1"/>
        </dgm:presLayoutVars>
      </dgm:prSet>
      <dgm:spPr/>
      <dgm:t>
        <a:bodyPr/>
        <a:lstStyle/>
        <a:p>
          <a:endParaRPr lang="en-US"/>
        </a:p>
      </dgm:t>
    </dgm:pt>
  </dgm:ptLst>
  <dgm:cxnLst>
    <dgm:cxn modelId="{6D50AA4B-BF95-4FA4-AF8F-CC2DAEDEC344}" type="presOf" srcId="{410683EA-5BA6-4181-9449-7AF937DBA3C8}" destId="{0FA0571C-1537-4482-BDB6-4367E59820D2}" srcOrd="0" destOrd="0" presId="urn:microsoft.com/office/officeart/2005/8/layout/process1"/>
    <dgm:cxn modelId="{AD29EDBF-D671-494A-9F5F-10AF9226FFDF}" type="presOf" srcId="{9D406F61-0945-4C76-A50F-FFFFE50DF217}" destId="{D325AB5F-0DF5-4FAB-B7CD-C5C84358B725}" srcOrd="0" destOrd="0" presId="urn:microsoft.com/office/officeart/2005/8/layout/process1"/>
    <dgm:cxn modelId="{ECB25089-8152-4BC6-9B19-86ECBAF064EB}" type="presOf" srcId="{C47526B6-2258-4E7A-B501-78C011430740}" destId="{D427ABE0-1758-4798-9C9D-EB5F187E2FFB}" srcOrd="0" destOrd="0" presId="urn:microsoft.com/office/officeart/2005/8/layout/process1"/>
    <dgm:cxn modelId="{4C2B7679-14C8-40FB-BF44-2667BB406BF1}" type="presOf" srcId="{E54DFF21-7B43-4107-A8AB-B838AC2188B1}" destId="{DCAA47E0-400C-4F4F-967F-6AC50F0F2FE3}" srcOrd="0" destOrd="0" presId="urn:microsoft.com/office/officeart/2005/8/layout/process1"/>
    <dgm:cxn modelId="{1AD28D2F-02B8-4E3F-834A-5140455EAEB3}" type="presOf" srcId="{48F4A08C-DBD2-43F6-AAAE-B07F0DB18CBA}" destId="{83641994-3BC3-4ACC-8EBD-5B3469ABAF19}" srcOrd="0" destOrd="0" presId="urn:microsoft.com/office/officeart/2005/8/layout/process1"/>
    <dgm:cxn modelId="{8C72DFAE-AD33-4026-9112-3261071D0831}" type="presOf" srcId="{A4E608E3-89E2-478A-B25F-0D5A8FA1F2B3}" destId="{2EEF1138-5F78-46AD-AD03-2534A8585D83}" srcOrd="1" destOrd="0" presId="urn:microsoft.com/office/officeart/2005/8/layout/process1"/>
    <dgm:cxn modelId="{B2658766-69D3-4BC0-AE94-4FA04A31C848}" srcId="{410683EA-5BA6-4181-9449-7AF937DBA3C8}" destId="{C47526B6-2258-4E7A-B501-78C011430740}" srcOrd="0" destOrd="0" parTransId="{9CC8B3E5-8C01-42C2-9F89-8AD866944EED}" sibTransId="{22E600F0-3307-4E24-B4B2-C0A79452CBD7}"/>
    <dgm:cxn modelId="{7D199A14-4332-4F0C-86F4-14904B8899C9}" type="presOf" srcId="{B343E54A-6923-46FB-8980-0DE06E5AF7E4}" destId="{ECDE1B3F-AC2D-403F-8918-5CDBB0E46A93}" srcOrd="0" destOrd="0" presId="urn:microsoft.com/office/officeart/2005/8/layout/process1"/>
    <dgm:cxn modelId="{6B7E8C04-9B9E-4AEF-A31C-F0AEA7BE140A}" type="presOf" srcId="{E54DFF21-7B43-4107-A8AB-B838AC2188B1}" destId="{E03F002B-2E03-45EA-9D1A-A33589A11CFB}" srcOrd="1" destOrd="0" presId="urn:microsoft.com/office/officeart/2005/8/layout/process1"/>
    <dgm:cxn modelId="{C8A30B56-AFCD-4893-AA00-52472844E082}" srcId="{410683EA-5BA6-4181-9449-7AF937DBA3C8}" destId="{AFC3CC50-CEED-42A1-948E-3B0AB8BDB9DE}" srcOrd="3" destOrd="0" parTransId="{AC827851-BD6C-4E8C-A00C-4A0437290E78}" sibTransId="{E54DFF21-7B43-4107-A8AB-B838AC2188B1}"/>
    <dgm:cxn modelId="{E6C6269B-0931-42BF-B2B3-50BF2981C38E}" type="presOf" srcId="{9D406F61-0945-4C76-A50F-FFFFE50DF217}" destId="{13D959A0-C7FF-451B-92EF-9283E7F6AF36}" srcOrd="1" destOrd="0" presId="urn:microsoft.com/office/officeart/2005/8/layout/process1"/>
    <dgm:cxn modelId="{02DDCA4A-0FAD-47DB-BD20-7F2BA41A4A1A}" srcId="{410683EA-5BA6-4181-9449-7AF937DBA3C8}" destId="{C0663607-677E-47BE-BFC4-2252C9ECCD98}" srcOrd="1" destOrd="0" parTransId="{BF114A21-2FE9-4FC5-AA3D-D40E37A8F219}" sibTransId="{9D406F61-0945-4C76-A50F-FFFFE50DF217}"/>
    <dgm:cxn modelId="{BB8644AC-5F7A-4962-9B83-3847B824F32F}" type="presOf" srcId="{A4E608E3-89E2-478A-B25F-0D5A8FA1F2B3}" destId="{631EDD5A-1D3B-42F3-8C73-7CF8E7783CE7}" srcOrd="0" destOrd="0" presId="urn:microsoft.com/office/officeart/2005/8/layout/process1"/>
    <dgm:cxn modelId="{9C40C97F-DBA5-4A23-8F02-3545775E1220}" type="presOf" srcId="{22E600F0-3307-4E24-B4B2-C0A79452CBD7}" destId="{AE4E9853-A2DD-409E-985F-EF85B2EC2E9E}" srcOrd="0" destOrd="0" presId="urn:microsoft.com/office/officeart/2005/8/layout/process1"/>
    <dgm:cxn modelId="{C8A5C7CF-241A-46C3-9A0E-3DB5CE6500F2}" type="presOf" srcId="{22E600F0-3307-4E24-B4B2-C0A79452CBD7}" destId="{EC11A4C1-16C5-4E96-AE56-0AD2A4B90E30}" srcOrd="1" destOrd="0" presId="urn:microsoft.com/office/officeart/2005/8/layout/process1"/>
    <dgm:cxn modelId="{6A2B65B2-E5A1-4FA7-871F-D94ACC4D3C09}" type="presOf" srcId="{AFC3CC50-CEED-42A1-948E-3B0AB8BDB9DE}" destId="{22FB4C4E-7803-4B08-BFA9-D3597A02D06E}" srcOrd="0" destOrd="0" presId="urn:microsoft.com/office/officeart/2005/8/layout/process1"/>
    <dgm:cxn modelId="{F440B5CD-CE12-49FE-9373-D2B670C77387}" srcId="{410683EA-5BA6-4181-9449-7AF937DBA3C8}" destId="{B343E54A-6923-46FB-8980-0DE06E5AF7E4}" srcOrd="2" destOrd="0" parTransId="{8051B6D5-7B12-489E-B2C5-80E77C9676A7}" sibTransId="{A4E608E3-89E2-478A-B25F-0D5A8FA1F2B3}"/>
    <dgm:cxn modelId="{3665B603-5BD3-4CB2-B302-C5E75AF7A77C}" type="presOf" srcId="{C0663607-677E-47BE-BFC4-2252C9ECCD98}" destId="{CA1CF958-DEE1-46B8-BEAA-96B3B844A81B}" srcOrd="0" destOrd="0" presId="urn:microsoft.com/office/officeart/2005/8/layout/process1"/>
    <dgm:cxn modelId="{4D4D8C9C-BB81-46D9-96FB-296C6219E226}" srcId="{410683EA-5BA6-4181-9449-7AF937DBA3C8}" destId="{48F4A08C-DBD2-43F6-AAAE-B07F0DB18CBA}" srcOrd="4" destOrd="0" parTransId="{D62A6D33-18C4-4F9A-8FEE-3D50463F0A70}" sibTransId="{559DE2F8-39B7-4232-8C96-65C1A4A8526B}"/>
    <dgm:cxn modelId="{2018AEBA-4EC9-49B2-B277-6827D084B51C}" type="presParOf" srcId="{0FA0571C-1537-4482-BDB6-4367E59820D2}" destId="{D427ABE0-1758-4798-9C9D-EB5F187E2FFB}" srcOrd="0" destOrd="0" presId="urn:microsoft.com/office/officeart/2005/8/layout/process1"/>
    <dgm:cxn modelId="{E69FDA98-4D95-4F7B-B81A-6EEFEF24CB5D}" type="presParOf" srcId="{0FA0571C-1537-4482-BDB6-4367E59820D2}" destId="{AE4E9853-A2DD-409E-985F-EF85B2EC2E9E}" srcOrd="1" destOrd="0" presId="urn:microsoft.com/office/officeart/2005/8/layout/process1"/>
    <dgm:cxn modelId="{E8C01F92-CFC9-4271-A88B-7EC3AE84C360}" type="presParOf" srcId="{AE4E9853-A2DD-409E-985F-EF85B2EC2E9E}" destId="{EC11A4C1-16C5-4E96-AE56-0AD2A4B90E30}" srcOrd="0" destOrd="0" presId="urn:microsoft.com/office/officeart/2005/8/layout/process1"/>
    <dgm:cxn modelId="{349130F8-67B3-4A1E-AE26-7A32854B2808}" type="presParOf" srcId="{0FA0571C-1537-4482-BDB6-4367E59820D2}" destId="{CA1CF958-DEE1-46B8-BEAA-96B3B844A81B}" srcOrd="2" destOrd="0" presId="urn:microsoft.com/office/officeart/2005/8/layout/process1"/>
    <dgm:cxn modelId="{F887E111-DF44-4A33-9DCC-1C008675E5ED}" type="presParOf" srcId="{0FA0571C-1537-4482-BDB6-4367E59820D2}" destId="{D325AB5F-0DF5-4FAB-B7CD-C5C84358B725}" srcOrd="3" destOrd="0" presId="urn:microsoft.com/office/officeart/2005/8/layout/process1"/>
    <dgm:cxn modelId="{DED55FCB-C8E6-48E0-B409-1B5796628554}" type="presParOf" srcId="{D325AB5F-0DF5-4FAB-B7CD-C5C84358B725}" destId="{13D959A0-C7FF-451B-92EF-9283E7F6AF36}" srcOrd="0" destOrd="0" presId="urn:microsoft.com/office/officeart/2005/8/layout/process1"/>
    <dgm:cxn modelId="{CF7A4874-9C95-4F08-98F5-0F385680B847}" type="presParOf" srcId="{0FA0571C-1537-4482-BDB6-4367E59820D2}" destId="{ECDE1B3F-AC2D-403F-8918-5CDBB0E46A93}" srcOrd="4" destOrd="0" presId="urn:microsoft.com/office/officeart/2005/8/layout/process1"/>
    <dgm:cxn modelId="{39D9F4E5-F9DA-4FA9-A8E3-E15EFEC9E6DE}" type="presParOf" srcId="{0FA0571C-1537-4482-BDB6-4367E59820D2}" destId="{631EDD5A-1D3B-42F3-8C73-7CF8E7783CE7}" srcOrd="5" destOrd="0" presId="urn:microsoft.com/office/officeart/2005/8/layout/process1"/>
    <dgm:cxn modelId="{6E548FD2-A732-402A-B5A8-75E25C9E0FC6}" type="presParOf" srcId="{631EDD5A-1D3B-42F3-8C73-7CF8E7783CE7}" destId="{2EEF1138-5F78-46AD-AD03-2534A8585D83}" srcOrd="0" destOrd="0" presId="urn:microsoft.com/office/officeart/2005/8/layout/process1"/>
    <dgm:cxn modelId="{DD76DAE1-E7C0-440F-A1E7-06DF9C054A51}" type="presParOf" srcId="{0FA0571C-1537-4482-BDB6-4367E59820D2}" destId="{22FB4C4E-7803-4B08-BFA9-D3597A02D06E}" srcOrd="6" destOrd="0" presId="urn:microsoft.com/office/officeart/2005/8/layout/process1"/>
    <dgm:cxn modelId="{EA1AD7EC-FFAE-408C-84CD-9B9EFAA35BAB}" type="presParOf" srcId="{0FA0571C-1537-4482-BDB6-4367E59820D2}" destId="{DCAA47E0-400C-4F4F-967F-6AC50F0F2FE3}" srcOrd="7" destOrd="0" presId="urn:microsoft.com/office/officeart/2005/8/layout/process1"/>
    <dgm:cxn modelId="{FB2F0D21-91FD-4BDE-B59D-458A3B94FC0B}" type="presParOf" srcId="{DCAA47E0-400C-4F4F-967F-6AC50F0F2FE3}" destId="{E03F002B-2E03-45EA-9D1A-A33589A11CFB}" srcOrd="0" destOrd="0" presId="urn:microsoft.com/office/officeart/2005/8/layout/process1"/>
    <dgm:cxn modelId="{A104F7A4-BACF-4DE5-B288-957B3ECBE184}" type="presParOf" srcId="{0FA0571C-1537-4482-BDB6-4367E59820D2}" destId="{83641994-3BC3-4ACC-8EBD-5B3469ABAF19}" srcOrd="8"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A87DE82-5E1B-4CBC-962F-E70C815A4ED3}" type="doc">
      <dgm:prSet loTypeId="urn:microsoft.com/office/officeart/2008/layout/PictureLineup" loCatId="picture" qsTypeId="urn:microsoft.com/office/officeart/2005/8/quickstyle/simple1" qsCatId="simple" csTypeId="urn:microsoft.com/office/officeart/2005/8/colors/accent1_2" csCatId="accent1" phldr="1"/>
      <dgm:spPr/>
      <dgm:t>
        <a:bodyPr/>
        <a:lstStyle/>
        <a:p>
          <a:endParaRPr lang="en-US"/>
        </a:p>
      </dgm:t>
    </dgm:pt>
    <dgm:pt modelId="{8F5B41A5-352D-4AB7-B39D-B75EEB659E42}">
      <dgm:prSet phldrT="[Text]"/>
      <dgm:spPr/>
      <dgm:t>
        <a:bodyPr/>
        <a:lstStyle/>
        <a:p>
          <a:r>
            <a:rPr lang="en-US" dirty="0"/>
            <a:t>Original</a:t>
          </a:r>
        </a:p>
      </dgm:t>
    </dgm:pt>
    <dgm:pt modelId="{535534EF-AF7A-4752-85F6-580177EE700E}" type="parTrans" cxnId="{A91D42BB-C9B0-4D6A-85DF-4A1B6200E301}">
      <dgm:prSet/>
      <dgm:spPr/>
      <dgm:t>
        <a:bodyPr/>
        <a:lstStyle/>
        <a:p>
          <a:endParaRPr lang="en-US"/>
        </a:p>
      </dgm:t>
    </dgm:pt>
    <dgm:pt modelId="{04434528-48B9-4B42-8841-2653B39B5936}" type="sibTrans" cxnId="{A91D42BB-C9B0-4D6A-85DF-4A1B6200E301}">
      <dgm:prSet/>
      <dgm:spPr/>
      <dgm:t>
        <a:bodyPr/>
        <a:lstStyle/>
        <a:p>
          <a:endParaRPr lang="en-US"/>
        </a:p>
      </dgm:t>
    </dgm:pt>
    <dgm:pt modelId="{E6EB1747-F117-4FD7-A8D4-12A0DF7FAD50}">
      <dgm:prSet phldrT="[Text]"/>
      <dgm:spPr/>
      <dgm:t>
        <a:bodyPr/>
        <a:lstStyle/>
        <a:p>
          <a:r>
            <a:rPr lang="en-US" dirty="0"/>
            <a:t>Canny Edge</a:t>
          </a:r>
        </a:p>
      </dgm:t>
    </dgm:pt>
    <dgm:pt modelId="{D30FF039-3574-42EE-BA73-DD5FF53AFC6E}" type="sibTrans" cxnId="{41D024B1-B2DF-4DBC-AE71-966ADC7D58EB}">
      <dgm:prSet/>
      <dgm:spPr/>
      <dgm:t>
        <a:bodyPr/>
        <a:lstStyle/>
        <a:p>
          <a:endParaRPr lang="en-US"/>
        </a:p>
      </dgm:t>
    </dgm:pt>
    <dgm:pt modelId="{51A295BC-6D2C-439E-840C-BC97FF187BDB}" type="parTrans" cxnId="{41D024B1-B2DF-4DBC-AE71-966ADC7D58EB}">
      <dgm:prSet/>
      <dgm:spPr/>
      <dgm:t>
        <a:bodyPr/>
        <a:lstStyle/>
        <a:p>
          <a:endParaRPr lang="en-US"/>
        </a:p>
      </dgm:t>
    </dgm:pt>
    <dgm:pt modelId="{C20EB60B-C67D-4C99-8FE9-5CAB58B82644}">
      <dgm:prSet phldrT="[Text]"/>
      <dgm:spPr/>
      <dgm:t>
        <a:bodyPr/>
        <a:lstStyle/>
        <a:p>
          <a:r>
            <a:rPr lang="en-US" dirty="0"/>
            <a:t>Segmentation</a:t>
          </a:r>
        </a:p>
      </dgm:t>
    </dgm:pt>
    <dgm:pt modelId="{B3025A5C-518E-4F1A-ABB5-89950A269C05}" type="sibTrans" cxnId="{B58FD035-B257-4CE8-83C1-CFF330A51E77}">
      <dgm:prSet/>
      <dgm:spPr/>
      <dgm:t>
        <a:bodyPr/>
        <a:lstStyle/>
        <a:p>
          <a:endParaRPr lang="en-US"/>
        </a:p>
      </dgm:t>
    </dgm:pt>
    <dgm:pt modelId="{9137E7C3-FE6F-4ECC-A91E-86860E2F38C7}" type="parTrans" cxnId="{B58FD035-B257-4CE8-83C1-CFF330A51E77}">
      <dgm:prSet/>
      <dgm:spPr/>
      <dgm:t>
        <a:bodyPr/>
        <a:lstStyle/>
        <a:p>
          <a:endParaRPr lang="en-US"/>
        </a:p>
      </dgm:t>
    </dgm:pt>
    <dgm:pt modelId="{D35D853F-4F91-4F51-B73D-38005C4A8BD0}">
      <dgm:prSet phldrT="[Text]"/>
      <dgm:spPr/>
      <dgm:t>
        <a:bodyPr/>
        <a:lstStyle/>
        <a:p>
          <a:r>
            <a:rPr lang="en-US" dirty="0"/>
            <a:t>Result</a:t>
          </a:r>
        </a:p>
      </dgm:t>
    </dgm:pt>
    <dgm:pt modelId="{B5D5F619-6978-416B-9D45-FC629044D245}" type="sibTrans" cxnId="{47ADCAA8-FFDA-4649-BAD2-A3188CE815CE}">
      <dgm:prSet/>
      <dgm:spPr/>
      <dgm:t>
        <a:bodyPr/>
        <a:lstStyle/>
        <a:p>
          <a:endParaRPr lang="en-US"/>
        </a:p>
      </dgm:t>
    </dgm:pt>
    <dgm:pt modelId="{9DF56BDE-7DC6-4963-814F-F53FA6E04AB7}" type="parTrans" cxnId="{47ADCAA8-FFDA-4649-BAD2-A3188CE815CE}">
      <dgm:prSet/>
      <dgm:spPr/>
      <dgm:t>
        <a:bodyPr/>
        <a:lstStyle/>
        <a:p>
          <a:endParaRPr lang="en-US"/>
        </a:p>
      </dgm:t>
    </dgm:pt>
    <dgm:pt modelId="{9F29A4A1-129C-41B5-A90C-7502C2BFA858}" type="pres">
      <dgm:prSet presAssocID="{2A87DE82-5E1B-4CBC-962F-E70C815A4ED3}" presName="Name0" presStyleCnt="0">
        <dgm:presLayoutVars>
          <dgm:chMax/>
          <dgm:chPref/>
          <dgm:dir/>
          <dgm:animLvl val="lvl"/>
          <dgm:resizeHandles val="exact"/>
        </dgm:presLayoutVars>
      </dgm:prSet>
      <dgm:spPr/>
      <dgm:t>
        <a:bodyPr/>
        <a:lstStyle/>
        <a:p>
          <a:endParaRPr lang="en-US"/>
        </a:p>
      </dgm:t>
    </dgm:pt>
    <dgm:pt modelId="{67EDAB48-7B9D-4754-BAD1-F593BA539D19}" type="pres">
      <dgm:prSet presAssocID="{8F5B41A5-352D-4AB7-B39D-B75EEB659E42}" presName="composite" presStyleCnt="0"/>
      <dgm:spPr/>
    </dgm:pt>
    <dgm:pt modelId="{2453F091-D661-4C52-8207-9A40E3CEBF45}" type="pres">
      <dgm:prSet presAssocID="{8F5B41A5-352D-4AB7-B39D-B75EEB659E42}" presName="Image" presStyleLbl="alignNode1" presStyleIdx="0" presStyleCnt="4"/>
      <dgm:spPr>
        <a:blipFill>
          <a:blip xmlns:r="http://schemas.openxmlformats.org/officeDocument/2006/relationships" r:embed="rId1"/>
          <a:srcRect/>
          <a:stretch>
            <a:fillRect l="-53000" r="-53000"/>
          </a:stretch>
        </a:blipFill>
      </dgm:spPr>
    </dgm:pt>
    <dgm:pt modelId="{6D189CE4-17D3-43C4-B322-68BF8ECB9317}" type="pres">
      <dgm:prSet presAssocID="{8F5B41A5-352D-4AB7-B39D-B75EEB659E42}" presName="Accent" presStyleLbl="parChTrans1D1" presStyleIdx="0" presStyleCnt="4"/>
      <dgm:spPr/>
    </dgm:pt>
    <dgm:pt modelId="{520A0ED8-25A6-4CDA-8902-2B9D6BC72806}" type="pres">
      <dgm:prSet presAssocID="{8F5B41A5-352D-4AB7-B39D-B75EEB659E42}" presName="Parent" presStyleLbl="revTx" presStyleIdx="0" presStyleCnt="4">
        <dgm:presLayoutVars>
          <dgm:chMax val="0"/>
          <dgm:chPref val="0"/>
          <dgm:bulletEnabled val="1"/>
        </dgm:presLayoutVars>
      </dgm:prSet>
      <dgm:spPr/>
      <dgm:t>
        <a:bodyPr/>
        <a:lstStyle/>
        <a:p>
          <a:endParaRPr lang="en-US"/>
        </a:p>
      </dgm:t>
    </dgm:pt>
    <dgm:pt modelId="{D4020D33-BA42-4143-A9D8-FFE2AA9F51CE}" type="pres">
      <dgm:prSet presAssocID="{04434528-48B9-4B42-8841-2653B39B5936}" presName="sibTrans" presStyleCnt="0"/>
      <dgm:spPr/>
    </dgm:pt>
    <dgm:pt modelId="{F0C57C26-145E-4B9B-8B42-4DCCEAA86422}" type="pres">
      <dgm:prSet presAssocID="{E6EB1747-F117-4FD7-A8D4-12A0DF7FAD50}" presName="composite" presStyleCnt="0"/>
      <dgm:spPr/>
    </dgm:pt>
    <dgm:pt modelId="{4A4A85BC-0FA3-4307-87AD-8CA02215434D}" type="pres">
      <dgm:prSet presAssocID="{E6EB1747-F117-4FD7-A8D4-12A0DF7FAD50}" presName="Image" presStyleLbl="alignNod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54000" r="-54000"/>
          </a:stretch>
        </a:blipFill>
      </dgm:spPr>
    </dgm:pt>
    <dgm:pt modelId="{CDFFF5E8-E62C-489E-BCF7-CAFE3C60131B}" type="pres">
      <dgm:prSet presAssocID="{E6EB1747-F117-4FD7-A8D4-12A0DF7FAD50}" presName="Accent" presStyleLbl="parChTrans1D1" presStyleIdx="1" presStyleCnt="4"/>
      <dgm:spPr/>
    </dgm:pt>
    <dgm:pt modelId="{39D51113-D4AA-4436-9AC9-8FC931DFE169}" type="pres">
      <dgm:prSet presAssocID="{E6EB1747-F117-4FD7-A8D4-12A0DF7FAD50}" presName="Parent" presStyleLbl="revTx" presStyleIdx="1" presStyleCnt="4">
        <dgm:presLayoutVars>
          <dgm:chMax val="0"/>
          <dgm:chPref val="0"/>
          <dgm:bulletEnabled val="1"/>
        </dgm:presLayoutVars>
      </dgm:prSet>
      <dgm:spPr/>
      <dgm:t>
        <a:bodyPr/>
        <a:lstStyle/>
        <a:p>
          <a:endParaRPr lang="en-US"/>
        </a:p>
      </dgm:t>
    </dgm:pt>
    <dgm:pt modelId="{3C4C61DB-6B7D-4924-94D8-E8F5D315FFB8}" type="pres">
      <dgm:prSet presAssocID="{D30FF039-3574-42EE-BA73-DD5FF53AFC6E}" presName="sibTrans" presStyleCnt="0"/>
      <dgm:spPr/>
    </dgm:pt>
    <dgm:pt modelId="{4658AFF9-400E-4933-9567-BAEC9EFF01B9}" type="pres">
      <dgm:prSet presAssocID="{C20EB60B-C67D-4C99-8FE9-5CAB58B82644}" presName="composite" presStyleCnt="0"/>
      <dgm:spPr/>
    </dgm:pt>
    <dgm:pt modelId="{DD97A3E4-29BB-4D55-A6EC-14F2B7ADB3E9}" type="pres">
      <dgm:prSet presAssocID="{C20EB60B-C67D-4C99-8FE9-5CAB58B82644}" presName="Image" presStyleLbl="alignNod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53000" r="-53000"/>
          </a:stretch>
        </a:blipFill>
      </dgm:spPr>
    </dgm:pt>
    <dgm:pt modelId="{CAD004D4-B527-4574-9AA1-D2A0642A897C}" type="pres">
      <dgm:prSet presAssocID="{C20EB60B-C67D-4C99-8FE9-5CAB58B82644}" presName="Accent" presStyleLbl="parChTrans1D1" presStyleIdx="2" presStyleCnt="4"/>
      <dgm:spPr/>
    </dgm:pt>
    <dgm:pt modelId="{A60421FE-CFB3-47F8-B439-DC2D56473498}" type="pres">
      <dgm:prSet presAssocID="{C20EB60B-C67D-4C99-8FE9-5CAB58B82644}" presName="Parent" presStyleLbl="revTx" presStyleIdx="2" presStyleCnt="4">
        <dgm:presLayoutVars>
          <dgm:chMax val="0"/>
          <dgm:chPref val="0"/>
          <dgm:bulletEnabled val="1"/>
        </dgm:presLayoutVars>
      </dgm:prSet>
      <dgm:spPr/>
      <dgm:t>
        <a:bodyPr/>
        <a:lstStyle/>
        <a:p>
          <a:endParaRPr lang="en-US"/>
        </a:p>
      </dgm:t>
    </dgm:pt>
    <dgm:pt modelId="{DF7D4817-3BB4-4EFE-A254-A78C83ED76BE}" type="pres">
      <dgm:prSet presAssocID="{B3025A5C-518E-4F1A-ABB5-89950A269C05}" presName="sibTrans" presStyleCnt="0"/>
      <dgm:spPr/>
    </dgm:pt>
    <dgm:pt modelId="{D225CF2B-E3BB-4525-B249-812483090065}" type="pres">
      <dgm:prSet presAssocID="{D35D853F-4F91-4F51-B73D-38005C4A8BD0}" presName="composite" presStyleCnt="0"/>
      <dgm:spPr/>
    </dgm:pt>
    <dgm:pt modelId="{10A00232-1072-4A3E-A568-9DB7CA20F42F}" type="pres">
      <dgm:prSet presAssocID="{D35D853F-4F91-4F51-B73D-38005C4A8BD0}" presName="Image" presStyleLbl="alignNod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53000" r="-53000"/>
          </a:stretch>
        </a:blipFill>
      </dgm:spPr>
    </dgm:pt>
    <dgm:pt modelId="{6F42BE84-6CFF-4782-B623-ABF898870D0F}" type="pres">
      <dgm:prSet presAssocID="{D35D853F-4F91-4F51-B73D-38005C4A8BD0}" presName="Accent" presStyleLbl="parChTrans1D1" presStyleIdx="3" presStyleCnt="4"/>
      <dgm:spPr/>
    </dgm:pt>
    <dgm:pt modelId="{5C40AB9F-6983-47A1-A0E6-C386CB4CFD51}" type="pres">
      <dgm:prSet presAssocID="{D35D853F-4F91-4F51-B73D-38005C4A8BD0}" presName="Parent" presStyleLbl="revTx" presStyleIdx="3" presStyleCnt="4">
        <dgm:presLayoutVars>
          <dgm:chMax val="0"/>
          <dgm:chPref val="0"/>
          <dgm:bulletEnabled val="1"/>
        </dgm:presLayoutVars>
      </dgm:prSet>
      <dgm:spPr/>
      <dgm:t>
        <a:bodyPr/>
        <a:lstStyle/>
        <a:p>
          <a:endParaRPr lang="en-US"/>
        </a:p>
      </dgm:t>
    </dgm:pt>
  </dgm:ptLst>
  <dgm:cxnLst>
    <dgm:cxn modelId="{B58FD035-B257-4CE8-83C1-CFF330A51E77}" srcId="{2A87DE82-5E1B-4CBC-962F-E70C815A4ED3}" destId="{C20EB60B-C67D-4C99-8FE9-5CAB58B82644}" srcOrd="2" destOrd="0" parTransId="{9137E7C3-FE6F-4ECC-A91E-86860E2F38C7}" sibTransId="{B3025A5C-518E-4F1A-ABB5-89950A269C05}"/>
    <dgm:cxn modelId="{92C51556-6170-4BD6-8D0D-AD425ACDB191}" type="presOf" srcId="{C20EB60B-C67D-4C99-8FE9-5CAB58B82644}" destId="{A60421FE-CFB3-47F8-B439-DC2D56473498}" srcOrd="0" destOrd="0" presId="urn:microsoft.com/office/officeart/2008/layout/PictureLineup"/>
    <dgm:cxn modelId="{47ADCAA8-FFDA-4649-BAD2-A3188CE815CE}" srcId="{2A87DE82-5E1B-4CBC-962F-E70C815A4ED3}" destId="{D35D853F-4F91-4F51-B73D-38005C4A8BD0}" srcOrd="3" destOrd="0" parTransId="{9DF56BDE-7DC6-4963-814F-F53FA6E04AB7}" sibTransId="{B5D5F619-6978-416B-9D45-FC629044D245}"/>
    <dgm:cxn modelId="{5BA38841-8B9E-4945-8BF0-1C5313ACA93C}" type="presOf" srcId="{E6EB1747-F117-4FD7-A8D4-12A0DF7FAD50}" destId="{39D51113-D4AA-4436-9AC9-8FC931DFE169}" srcOrd="0" destOrd="0" presId="urn:microsoft.com/office/officeart/2008/layout/PictureLineup"/>
    <dgm:cxn modelId="{94577FA4-B679-4311-886E-578D42FC01AA}" type="presOf" srcId="{2A87DE82-5E1B-4CBC-962F-E70C815A4ED3}" destId="{9F29A4A1-129C-41B5-A90C-7502C2BFA858}" srcOrd="0" destOrd="0" presId="urn:microsoft.com/office/officeart/2008/layout/PictureLineup"/>
    <dgm:cxn modelId="{A91D42BB-C9B0-4D6A-85DF-4A1B6200E301}" srcId="{2A87DE82-5E1B-4CBC-962F-E70C815A4ED3}" destId="{8F5B41A5-352D-4AB7-B39D-B75EEB659E42}" srcOrd="0" destOrd="0" parTransId="{535534EF-AF7A-4752-85F6-580177EE700E}" sibTransId="{04434528-48B9-4B42-8841-2653B39B5936}"/>
    <dgm:cxn modelId="{7C9E0104-4D09-4C45-BE2B-FE02579C806F}" type="presOf" srcId="{D35D853F-4F91-4F51-B73D-38005C4A8BD0}" destId="{5C40AB9F-6983-47A1-A0E6-C386CB4CFD51}" srcOrd="0" destOrd="0" presId="urn:microsoft.com/office/officeart/2008/layout/PictureLineup"/>
    <dgm:cxn modelId="{41D024B1-B2DF-4DBC-AE71-966ADC7D58EB}" srcId="{2A87DE82-5E1B-4CBC-962F-E70C815A4ED3}" destId="{E6EB1747-F117-4FD7-A8D4-12A0DF7FAD50}" srcOrd="1" destOrd="0" parTransId="{51A295BC-6D2C-439E-840C-BC97FF187BDB}" sibTransId="{D30FF039-3574-42EE-BA73-DD5FF53AFC6E}"/>
    <dgm:cxn modelId="{255822B2-D00F-4477-B3CE-D0AEF7F031FA}" type="presOf" srcId="{8F5B41A5-352D-4AB7-B39D-B75EEB659E42}" destId="{520A0ED8-25A6-4CDA-8902-2B9D6BC72806}" srcOrd="0" destOrd="0" presId="urn:microsoft.com/office/officeart/2008/layout/PictureLineup"/>
    <dgm:cxn modelId="{A84B8908-7AD8-42A8-A51F-0E041C04F7DF}" type="presParOf" srcId="{9F29A4A1-129C-41B5-A90C-7502C2BFA858}" destId="{67EDAB48-7B9D-4754-BAD1-F593BA539D19}" srcOrd="0" destOrd="0" presId="urn:microsoft.com/office/officeart/2008/layout/PictureLineup"/>
    <dgm:cxn modelId="{38C76687-4C66-482C-9E30-088EC8710E52}" type="presParOf" srcId="{67EDAB48-7B9D-4754-BAD1-F593BA539D19}" destId="{2453F091-D661-4C52-8207-9A40E3CEBF45}" srcOrd="0" destOrd="0" presId="urn:microsoft.com/office/officeart/2008/layout/PictureLineup"/>
    <dgm:cxn modelId="{FF5AB02D-85D5-428B-A882-7E7F2A2C520E}" type="presParOf" srcId="{67EDAB48-7B9D-4754-BAD1-F593BA539D19}" destId="{6D189CE4-17D3-43C4-B322-68BF8ECB9317}" srcOrd="1" destOrd="0" presId="urn:microsoft.com/office/officeart/2008/layout/PictureLineup"/>
    <dgm:cxn modelId="{525D5BFA-8719-42BD-9372-0410A98CDC0E}" type="presParOf" srcId="{67EDAB48-7B9D-4754-BAD1-F593BA539D19}" destId="{520A0ED8-25A6-4CDA-8902-2B9D6BC72806}" srcOrd="2" destOrd="0" presId="urn:microsoft.com/office/officeart/2008/layout/PictureLineup"/>
    <dgm:cxn modelId="{E08E45B0-0BB1-4172-8F28-6785553D7170}" type="presParOf" srcId="{9F29A4A1-129C-41B5-A90C-7502C2BFA858}" destId="{D4020D33-BA42-4143-A9D8-FFE2AA9F51CE}" srcOrd="1" destOrd="0" presId="urn:microsoft.com/office/officeart/2008/layout/PictureLineup"/>
    <dgm:cxn modelId="{65586CB0-2F90-4073-97C8-0A62EC1BE199}" type="presParOf" srcId="{9F29A4A1-129C-41B5-A90C-7502C2BFA858}" destId="{F0C57C26-145E-4B9B-8B42-4DCCEAA86422}" srcOrd="2" destOrd="0" presId="urn:microsoft.com/office/officeart/2008/layout/PictureLineup"/>
    <dgm:cxn modelId="{5640909F-D683-4D8B-9BC4-047162C49325}" type="presParOf" srcId="{F0C57C26-145E-4B9B-8B42-4DCCEAA86422}" destId="{4A4A85BC-0FA3-4307-87AD-8CA02215434D}" srcOrd="0" destOrd="0" presId="urn:microsoft.com/office/officeart/2008/layout/PictureLineup"/>
    <dgm:cxn modelId="{0BC07C9A-17BC-4597-A430-7F2762DDF3A1}" type="presParOf" srcId="{F0C57C26-145E-4B9B-8B42-4DCCEAA86422}" destId="{CDFFF5E8-E62C-489E-BCF7-CAFE3C60131B}" srcOrd="1" destOrd="0" presId="urn:microsoft.com/office/officeart/2008/layout/PictureLineup"/>
    <dgm:cxn modelId="{13C3BB7D-0706-46A7-9154-A245D4FD7CA6}" type="presParOf" srcId="{F0C57C26-145E-4B9B-8B42-4DCCEAA86422}" destId="{39D51113-D4AA-4436-9AC9-8FC931DFE169}" srcOrd="2" destOrd="0" presId="urn:microsoft.com/office/officeart/2008/layout/PictureLineup"/>
    <dgm:cxn modelId="{9D7196C9-1728-41E8-8C42-50CF538BE80E}" type="presParOf" srcId="{9F29A4A1-129C-41B5-A90C-7502C2BFA858}" destId="{3C4C61DB-6B7D-4924-94D8-E8F5D315FFB8}" srcOrd="3" destOrd="0" presId="urn:microsoft.com/office/officeart/2008/layout/PictureLineup"/>
    <dgm:cxn modelId="{ECAA370B-ABE4-43E7-8C7B-7699B4CEC92F}" type="presParOf" srcId="{9F29A4A1-129C-41B5-A90C-7502C2BFA858}" destId="{4658AFF9-400E-4933-9567-BAEC9EFF01B9}" srcOrd="4" destOrd="0" presId="urn:microsoft.com/office/officeart/2008/layout/PictureLineup"/>
    <dgm:cxn modelId="{285D52F6-305C-4131-9432-087ECBDE9528}" type="presParOf" srcId="{4658AFF9-400E-4933-9567-BAEC9EFF01B9}" destId="{DD97A3E4-29BB-4D55-A6EC-14F2B7ADB3E9}" srcOrd="0" destOrd="0" presId="urn:microsoft.com/office/officeart/2008/layout/PictureLineup"/>
    <dgm:cxn modelId="{30D74DF8-2691-4AB5-B22F-7DB7755FE955}" type="presParOf" srcId="{4658AFF9-400E-4933-9567-BAEC9EFF01B9}" destId="{CAD004D4-B527-4574-9AA1-D2A0642A897C}" srcOrd="1" destOrd="0" presId="urn:microsoft.com/office/officeart/2008/layout/PictureLineup"/>
    <dgm:cxn modelId="{7E579B3A-5A7B-4D11-BC97-5070EC057FB3}" type="presParOf" srcId="{4658AFF9-400E-4933-9567-BAEC9EFF01B9}" destId="{A60421FE-CFB3-47F8-B439-DC2D56473498}" srcOrd="2" destOrd="0" presId="urn:microsoft.com/office/officeart/2008/layout/PictureLineup"/>
    <dgm:cxn modelId="{0972C82B-83BE-4010-AA91-D01A6309E5A9}" type="presParOf" srcId="{9F29A4A1-129C-41B5-A90C-7502C2BFA858}" destId="{DF7D4817-3BB4-4EFE-A254-A78C83ED76BE}" srcOrd="5" destOrd="0" presId="urn:microsoft.com/office/officeart/2008/layout/PictureLineup"/>
    <dgm:cxn modelId="{0BE027E9-6F4D-417B-8E5E-3D4D267AE020}" type="presParOf" srcId="{9F29A4A1-129C-41B5-A90C-7502C2BFA858}" destId="{D225CF2B-E3BB-4525-B249-812483090065}" srcOrd="6" destOrd="0" presId="urn:microsoft.com/office/officeart/2008/layout/PictureLineup"/>
    <dgm:cxn modelId="{EE3061D7-4716-4139-90A6-5CC1B97BA740}" type="presParOf" srcId="{D225CF2B-E3BB-4525-B249-812483090065}" destId="{10A00232-1072-4A3E-A568-9DB7CA20F42F}" srcOrd="0" destOrd="0" presId="urn:microsoft.com/office/officeart/2008/layout/PictureLineup"/>
    <dgm:cxn modelId="{45F169BE-8FB2-4447-996B-B5B012AF0544}" type="presParOf" srcId="{D225CF2B-E3BB-4525-B249-812483090065}" destId="{6F42BE84-6CFF-4782-B623-ABF898870D0F}" srcOrd="1" destOrd="0" presId="urn:microsoft.com/office/officeart/2008/layout/PictureLineup"/>
    <dgm:cxn modelId="{40241210-67E5-4006-A8E2-47581F71F758}" type="presParOf" srcId="{D225CF2B-E3BB-4525-B249-812483090065}" destId="{5C40AB9F-6983-47A1-A0E6-C386CB4CFD51}" srcOrd="2" destOrd="0" presId="urn:microsoft.com/office/officeart/2008/layout/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A87DE82-5E1B-4CBC-962F-E70C815A4ED3}" type="doc">
      <dgm:prSet loTypeId="urn:microsoft.com/office/officeart/2008/layout/PictureLineup" loCatId="picture" qsTypeId="urn:microsoft.com/office/officeart/2005/8/quickstyle/simple1" qsCatId="simple" csTypeId="urn:microsoft.com/office/officeart/2005/8/colors/accent1_2" csCatId="accent1" phldr="1"/>
      <dgm:spPr/>
      <dgm:t>
        <a:bodyPr/>
        <a:lstStyle/>
        <a:p>
          <a:endParaRPr lang="en-US"/>
        </a:p>
      </dgm:t>
    </dgm:pt>
    <dgm:pt modelId="{8F5B41A5-352D-4AB7-B39D-B75EEB659E42}">
      <dgm:prSet phldrT="[Text]"/>
      <dgm:spPr/>
      <dgm:t>
        <a:bodyPr/>
        <a:lstStyle/>
        <a:p>
          <a:r>
            <a:rPr lang="en-US" dirty="0"/>
            <a:t>Interior Visualization</a:t>
          </a:r>
        </a:p>
      </dgm:t>
    </dgm:pt>
    <dgm:pt modelId="{535534EF-AF7A-4752-85F6-580177EE700E}" type="parTrans" cxnId="{A91D42BB-C9B0-4D6A-85DF-4A1B6200E301}">
      <dgm:prSet/>
      <dgm:spPr/>
      <dgm:t>
        <a:bodyPr/>
        <a:lstStyle/>
        <a:p>
          <a:endParaRPr lang="en-US"/>
        </a:p>
      </dgm:t>
    </dgm:pt>
    <dgm:pt modelId="{04434528-48B9-4B42-8841-2653B39B5936}" type="sibTrans" cxnId="{A91D42BB-C9B0-4D6A-85DF-4A1B6200E301}">
      <dgm:prSet/>
      <dgm:spPr/>
      <dgm:t>
        <a:bodyPr/>
        <a:lstStyle/>
        <a:p>
          <a:endParaRPr lang="en-US"/>
        </a:p>
      </dgm:t>
    </dgm:pt>
    <dgm:pt modelId="{E6EB1747-F117-4FD7-A8D4-12A0DF7FAD50}">
      <dgm:prSet phldrT="[Text]"/>
      <dgm:spPr/>
      <dgm:t>
        <a:bodyPr/>
        <a:lstStyle/>
        <a:p>
          <a:r>
            <a:rPr lang="en-US" dirty="0"/>
            <a:t>Change Furniture Material</a:t>
          </a:r>
        </a:p>
      </dgm:t>
    </dgm:pt>
    <dgm:pt modelId="{D30FF039-3574-42EE-BA73-DD5FF53AFC6E}" type="sibTrans" cxnId="{41D024B1-B2DF-4DBC-AE71-966ADC7D58EB}">
      <dgm:prSet/>
      <dgm:spPr/>
      <dgm:t>
        <a:bodyPr/>
        <a:lstStyle/>
        <a:p>
          <a:endParaRPr lang="en-US"/>
        </a:p>
      </dgm:t>
    </dgm:pt>
    <dgm:pt modelId="{51A295BC-6D2C-439E-840C-BC97FF187BDB}" type="parTrans" cxnId="{41D024B1-B2DF-4DBC-AE71-966ADC7D58EB}">
      <dgm:prSet/>
      <dgm:spPr/>
      <dgm:t>
        <a:bodyPr/>
        <a:lstStyle/>
        <a:p>
          <a:endParaRPr lang="en-US"/>
        </a:p>
      </dgm:t>
    </dgm:pt>
    <dgm:pt modelId="{C20EB60B-C67D-4C99-8FE9-5CAB58B82644}">
      <dgm:prSet phldrT="[Text]"/>
      <dgm:spPr/>
      <dgm:t>
        <a:bodyPr/>
        <a:lstStyle/>
        <a:p>
          <a:r>
            <a:rPr lang="en-US" dirty="0"/>
            <a:t>Object Material</a:t>
          </a:r>
        </a:p>
      </dgm:t>
    </dgm:pt>
    <dgm:pt modelId="{B3025A5C-518E-4F1A-ABB5-89950A269C05}" type="sibTrans" cxnId="{B58FD035-B257-4CE8-83C1-CFF330A51E77}">
      <dgm:prSet/>
      <dgm:spPr/>
      <dgm:t>
        <a:bodyPr/>
        <a:lstStyle/>
        <a:p>
          <a:endParaRPr lang="en-US"/>
        </a:p>
      </dgm:t>
    </dgm:pt>
    <dgm:pt modelId="{9137E7C3-FE6F-4ECC-A91E-86860E2F38C7}" type="parTrans" cxnId="{B58FD035-B257-4CE8-83C1-CFF330A51E77}">
      <dgm:prSet/>
      <dgm:spPr/>
      <dgm:t>
        <a:bodyPr/>
        <a:lstStyle/>
        <a:p>
          <a:endParaRPr lang="en-US"/>
        </a:p>
      </dgm:t>
    </dgm:pt>
    <dgm:pt modelId="{D35D853F-4F91-4F51-B73D-38005C4A8BD0}">
      <dgm:prSet phldrT="[Text]"/>
      <dgm:spPr/>
      <dgm:t>
        <a:bodyPr/>
        <a:lstStyle/>
        <a:p>
          <a:r>
            <a:rPr lang="en-US" dirty="0"/>
            <a:t>Furniture Texture</a:t>
          </a:r>
        </a:p>
      </dgm:t>
    </dgm:pt>
    <dgm:pt modelId="{B5D5F619-6978-416B-9D45-FC629044D245}" type="sibTrans" cxnId="{47ADCAA8-FFDA-4649-BAD2-A3188CE815CE}">
      <dgm:prSet/>
      <dgm:spPr/>
      <dgm:t>
        <a:bodyPr/>
        <a:lstStyle/>
        <a:p>
          <a:endParaRPr lang="en-US"/>
        </a:p>
      </dgm:t>
    </dgm:pt>
    <dgm:pt modelId="{9DF56BDE-7DC6-4963-814F-F53FA6E04AB7}" type="parTrans" cxnId="{47ADCAA8-FFDA-4649-BAD2-A3188CE815CE}">
      <dgm:prSet/>
      <dgm:spPr/>
      <dgm:t>
        <a:bodyPr/>
        <a:lstStyle/>
        <a:p>
          <a:endParaRPr lang="en-US"/>
        </a:p>
      </dgm:t>
    </dgm:pt>
    <dgm:pt modelId="{9F29A4A1-129C-41B5-A90C-7502C2BFA858}" type="pres">
      <dgm:prSet presAssocID="{2A87DE82-5E1B-4CBC-962F-E70C815A4ED3}" presName="Name0" presStyleCnt="0">
        <dgm:presLayoutVars>
          <dgm:chMax/>
          <dgm:chPref/>
          <dgm:dir/>
          <dgm:animLvl val="lvl"/>
          <dgm:resizeHandles val="exact"/>
        </dgm:presLayoutVars>
      </dgm:prSet>
      <dgm:spPr/>
      <dgm:t>
        <a:bodyPr/>
        <a:lstStyle/>
        <a:p>
          <a:endParaRPr lang="en-US"/>
        </a:p>
      </dgm:t>
    </dgm:pt>
    <dgm:pt modelId="{67EDAB48-7B9D-4754-BAD1-F593BA539D19}" type="pres">
      <dgm:prSet presAssocID="{8F5B41A5-352D-4AB7-B39D-B75EEB659E42}" presName="composite" presStyleCnt="0"/>
      <dgm:spPr/>
    </dgm:pt>
    <dgm:pt modelId="{2453F091-D661-4C52-8207-9A40E3CEBF45}" type="pres">
      <dgm:prSet presAssocID="{8F5B41A5-352D-4AB7-B39D-B75EEB659E42}" presName="Image" presStyleLbl="alignNode1" presStyleIdx="0" presStyleCnt="4"/>
      <dgm:spPr>
        <a:blipFill rotWithShape="1">
          <a:blip xmlns:r="http://schemas.openxmlformats.org/officeDocument/2006/relationships" r:embed="rId1"/>
          <a:srcRect/>
          <a:stretch>
            <a:fillRect l="-39000" r="-39000"/>
          </a:stretch>
        </a:blipFill>
      </dgm:spPr>
    </dgm:pt>
    <dgm:pt modelId="{6D189CE4-17D3-43C4-B322-68BF8ECB9317}" type="pres">
      <dgm:prSet presAssocID="{8F5B41A5-352D-4AB7-B39D-B75EEB659E42}" presName="Accent" presStyleLbl="parChTrans1D1" presStyleIdx="0" presStyleCnt="4"/>
      <dgm:spPr/>
    </dgm:pt>
    <dgm:pt modelId="{520A0ED8-25A6-4CDA-8902-2B9D6BC72806}" type="pres">
      <dgm:prSet presAssocID="{8F5B41A5-352D-4AB7-B39D-B75EEB659E42}" presName="Parent" presStyleLbl="revTx" presStyleIdx="0" presStyleCnt="4">
        <dgm:presLayoutVars>
          <dgm:chMax val="0"/>
          <dgm:chPref val="0"/>
          <dgm:bulletEnabled val="1"/>
        </dgm:presLayoutVars>
      </dgm:prSet>
      <dgm:spPr/>
      <dgm:t>
        <a:bodyPr/>
        <a:lstStyle/>
        <a:p>
          <a:endParaRPr lang="en-US"/>
        </a:p>
      </dgm:t>
    </dgm:pt>
    <dgm:pt modelId="{D4020D33-BA42-4143-A9D8-FFE2AA9F51CE}" type="pres">
      <dgm:prSet presAssocID="{04434528-48B9-4B42-8841-2653B39B5936}" presName="sibTrans" presStyleCnt="0"/>
      <dgm:spPr/>
    </dgm:pt>
    <dgm:pt modelId="{F0C57C26-145E-4B9B-8B42-4DCCEAA86422}" type="pres">
      <dgm:prSet presAssocID="{E6EB1747-F117-4FD7-A8D4-12A0DF7FAD50}" presName="composite" presStyleCnt="0"/>
      <dgm:spPr/>
    </dgm:pt>
    <dgm:pt modelId="{4A4A85BC-0FA3-4307-87AD-8CA02215434D}" type="pres">
      <dgm:prSet presAssocID="{E6EB1747-F117-4FD7-A8D4-12A0DF7FAD50}" presName="Image" presStyleLbl="alignNode1" presStyleIdx="1" presStyleCnt="4"/>
      <dgm:spPr>
        <a:blipFill rotWithShape="1">
          <a:blip xmlns:r="http://schemas.openxmlformats.org/officeDocument/2006/relationships" r:embed="rId2"/>
          <a:srcRect/>
          <a:stretch>
            <a:fillRect l="-39000" r="-39000"/>
          </a:stretch>
        </a:blipFill>
      </dgm:spPr>
    </dgm:pt>
    <dgm:pt modelId="{CDFFF5E8-E62C-489E-BCF7-CAFE3C60131B}" type="pres">
      <dgm:prSet presAssocID="{E6EB1747-F117-4FD7-A8D4-12A0DF7FAD50}" presName="Accent" presStyleLbl="parChTrans1D1" presStyleIdx="1" presStyleCnt="4"/>
      <dgm:spPr/>
    </dgm:pt>
    <dgm:pt modelId="{39D51113-D4AA-4436-9AC9-8FC931DFE169}" type="pres">
      <dgm:prSet presAssocID="{E6EB1747-F117-4FD7-A8D4-12A0DF7FAD50}" presName="Parent" presStyleLbl="revTx" presStyleIdx="1" presStyleCnt="4">
        <dgm:presLayoutVars>
          <dgm:chMax val="0"/>
          <dgm:chPref val="0"/>
          <dgm:bulletEnabled val="1"/>
        </dgm:presLayoutVars>
      </dgm:prSet>
      <dgm:spPr/>
      <dgm:t>
        <a:bodyPr/>
        <a:lstStyle/>
        <a:p>
          <a:endParaRPr lang="en-US"/>
        </a:p>
      </dgm:t>
    </dgm:pt>
    <dgm:pt modelId="{3C4C61DB-6B7D-4924-94D8-E8F5D315FFB8}" type="pres">
      <dgm:prSet presAssocID="{D30FF039-3574-42EE-BA73-DD5FF53AFC6E}" presName="sibTrans" presStyleCnt="0"/>
      <dgm:spPr/>
    </dgm:pt>
    <dgm:pt modelId="{4658AFF9-400E-4933-9567-BAEC9EFF01B9}" type="pres">
      <dgm:prSet presAssocID="{C20EB60B-C67D-4C99-8FE9-5CAB58B82644}" presName="composite" presStyleCnt="0"/>
      <dgm:spPr/>
    </dgm:pt>
    <dgm:pt modelId="{DD97A3E4-29BB-4D55-A6EC-14F2B7ADB3E9}" type="pres">
      <dgm:prSet presAssocID="{C20EB60B-C67D-4C99-8FE9-5CAB58B82644}" presName="Image" presStyleLbl="alignNode1" presStyleIdx="2" presStyleCnt="4"/>
      <dgm:spPr>
        <a:blipFill rotWithShape="1">
          <a:blip xmlns:r="http://schemas.openxmlformats.org/officeDocument/2006/relationships" r:embed="rId3"/>
          <a:srcRect/>
          <a:stretch>
            <a:fillRect l="-39000" r="-39000"/>
          </a:stretch>
        </a:blipFill>
      </dgm:spPr>
    </dgm:pt>
    <dgm:pt modelId="{CAD004D4-B527-4574-9AA1-D2A0642A897C}" type="pres">
      <dgm:prSet presAssocID="{C20EB60B-C67D-4C99-8FE9-5CAB58B82644}" presName="Accent" presStyleLbl="parChTrans1D1" presStyleIdx="2" presStyleCnt="4"/>
      <dgm:spPr/>
    </dgm:pt>
    <dgm:pt modelId="{A60421FE-CFB3-47F8-B439-DC2D56473498}" type="pres">
      <dgm:prSet presAssocID="{C20EB60B-C67D-4C99-8FE9-5CAB58B82644}" presName="Parent" presStyleLbl="revTx" presStyleIdx="2" presStyleCnt="4">
        <dgm:presLayoutVars>
          <dgm:chMax val="0"/>
          <dgm:chPref val="0"/>
          <dgm:bulletEnabled val="1"/>
        </dgm:presLayoutVars>
      </dgm:prSet>
      <dgm:spPr/>
      <dgm:t>
        <a:bodyPr/>
        <a:lstStyle/>
        <a:p>
          <a:endParaRPr lang="en-US"/>
        </a:p>
      </dgm:t>
    </dgm:pt>
    <dgm:pt modelId="{DF7D4817-3BB4-4EFE-A254-A78C83ED76BE}" type="pres">
      <dgm:prSet presAssocID="{B3025A5C-518E-4F1A-ABB5-89950A269C05}" presName="sibTrans" presStyleCnt="0"/>
      <dgm:spPr/>
    </dgm:pt>
    <dgm:pt modelId="{D225CF2B-E3BB-4525-B249-812483090065}" type="pres">
      <dgm:prSet presAssocID="{D35D853F-4F91-4F51-B73D-38005C4A8BD0}" presName="composite" presStyleCnt="0"/>
      <dgm:spPr/>
    </dgm:pt>
    <dgm:pt modelId="{10A00232-1072-4A3E-A568-9DB7CA20F42F}" type="pres">
      <dgm:prSet presAssocID="{D35D853F-4F91-4F51-B73D-38005C4A8BD0}" presName="Image" presStyleLbl="alignNode1" presStyleIdx="3" presStyleCnt="4"/>
      <dgm:spPr>
        <a:blipFill rotWithShape="1">
          <a:blip xmlns:r="http://schemas.openxmlformats.org/officeDocument/2006/relationships" r:embed="rId4"/>
          <a:srcRect/>
          <a:stretch>
            <a:fillRect l="-39000" r="-39000"/>
          </a:stretch>
        </a:blipFill>
      </dgm:spPr>
    </dgm:pt>
    <dgm:pt modelId="{6F42BE84-6CFF-4782-B623-ABF898870D0F}" type="pres">
      <dgm:prSet presAssocID="{D35D853F-4F91-4F51-B73D-38005C4A8BD0}" presName="Accent" presStyleLbl="parChTrans1D1" presStyleIdx="3" presStyleCnt="4"/>
      <dgm:spPr/>
    </dgm:pt>
    <dgm:pt modelId="{5C40AB9F-6983-47A1-A0E6-C386CB4CFD51}" type="pres">
      <dgm:prSet presAssocID="{D35D853F-4F91-4F51-B73D-38005C4A8BD0}" presName="Parent" presStyleLbl="revTx" presStyleIdx="3" presStyleCnt="4">
        <dgm:presLayoutVars>
          <dgm:chMax val="0"/>
          <dgm:chPref val="0"/>
          <dgm:bulletEnabled val="1"/>
        </dgm:presLayoutVars>
      </dgm:prSet>
      <dgm:spPr/>
      <dgm:t>
        <a:bodyPr/>
        <a:lstStyle/>
        <a:p>
          <a:endParaRPr lang="en-US"/>
        </a:p>
      </dgm:t>
    </dgm:pt>
  </dgm:ptLst>
  <dgm:cxnLst>
    <dgm:cxn modelId="{B58FD035-B257-4CE8-83C1-CFF330A51E77}" srcId="{2A87DE82-5E1B-4CBC-962F-E70C815A4ED3}" destId="{C20EB60B-C67D-4C99-8FE9-5CAB58B82644}" srcOrd="2" destOrd="0" parTransId="{9137E7C3-FE6F-4ECC-A91E-86860E2F38C7}" sibTransId="{B3025A5C-518E-4F1A-ABB5-89950A269C05}"/>
    <dgm:cxn modelId="{92C51556-6170-4BD6-8D0D-AD425ACDB191}" type="presOf" srcId="{C20EB60B-C67D-4C99-8FE9-5CAB58B82644}" destId="{A60421FE-CFB3-47F8-B439-DC2D56473498}" srcOrd="0" destOrd="0" presId="urn:microsoft.com/office/officeart/2008/layout/PictureLineup"/>
    <dgm:cxn modelId="{47ADCAA8-FFDA-4649-BAD2-A3188CE815CE}" srcId="{2A87DE82-5E1B-4CBC-962F-E70C815A4ED3}" destId="{D35D853F-4F91-4F51-B73D-38005C4A8BD0}" srcOrd="3" destOrd="0" parTransId="{9DF56BDE-7DC6-4963-814F-F53FA6E04AB7}" sibTransId="{B5D5F619-6978-416B-9D45-FC629044D245}"/>
    <dgm:cxn modelId="{5BA38841-8B9E-4945-8BF0-1C5313ACA93C}" type="presOf" srcId="{E6EB1747-F117-4FD7-A8D4-12A0DF7FAD50}" destId="{39D51113-D4AA-4436-9AC9-8FC931DFE169}" srcOrd="0" destOrd="0" presId="urn:microsoft.com/office/officeart/2008/layout/PictureLineup"/>
    <dgm:cxn modelId="{94577FA4-B679-4311-886E-578D42FC01AA}" type="presOf" srcId="{2A87DE82-5E1B-4CBC-962F-E70C815A4ED3}" destId="{9F29A4A1-129C-41B5-A90C-7502C2BFA858}" srcOrd="0" destOrd="0" presId="urn:microsoft.com/office/officeart/2008/layout/PictureLineup"/>
    <dgm:cxn modelId="{A91D42BB-C9B0-4D6A-85DF-4A1B6200E301}" srcId="{2A87DE82-5E1B-4CBC-962F-E70C815A4ED3}" destId="{8F5B41A5-352D-4AB7-B39D-B75EEB659E42}" srcOrd="0" destOrd="0" parTransId="{535534EF-AF7A-4752-85F6-580177EE700E}" sibTransId="{04434528-48B9-4B42-8841-2653B39B5936}"/>
    <dgm:cxn modelId="{7C9E0104-4D09-4C45-BE2B-FE02579C806F}" type="presOf" srcId="{D35D853F-4F91-4F51-B73D-38005C4A8BD0}" destId="{5C40AB9F-6983-47A1-A0E6-C386CB4CFD51}" srcOrd="0" destOrd="0" presId="urn:microsoft.com/office/officeart/2008/layout/PictureLineup"/>
    <dgm:cxn modelId="{41D024B1-B2DF-4DBC-AE71-966ADC7D58EB}" srcId="{2A87DE82-5E1B-4CBC-962F-E70C815A4ED3}" destId="{E6EB1747-F117-4FD7-A8D4-12A0DF7FAD50}" srcOrd="1" destOrd="0" parTransId="{51A295BC-6D2C-439E-840C-BC97FF187BDB}" sibTransId="{D30FF039-3574-42EE-BA73-DD5FF53AFC6E}"/>
    <dgm:cxn modelId="{255822B2-D00F-4477-B3CE-D0AEF7F031FA}" type="presOf" srcId="{8F5B41A5-352D-4AB7-B39D-B75EEB659E42}" destId="{520A0ED8-25A6-4CDA-8902-2B9D6BC72806}" srcOrd="0" destOrd="0" presId="urn:microsoft.com/office/officeart/2008/layout/PictureLineup"/>
    <dgm:cxn modelId="{A84B8908-7AD8-42A8-A51F-0E041C04F7DF}" type="presParOf" srcId="{9F29A4A1-129C-41B5-A90C-7502C2BFA858}" destId="{67EDAB48-7B9D-4754-BAD1-F593BA539D19}" srcOrd="0" destOrd="0" presId="urn:microsoft.com/office/officeart/2008/layout/PictureLineup"/>
    <dgm:cxn modelId="{38C76687-4C66-482C-9E30-088EC8710E52}" type="presParOf" srcId="{67EDAB48-7B9D-4754-BAD1-F593BA539D19}" destId="{2453F091-D661-4C52-8207-9A40E3CEBF45}" srcOrd="0" destOrd="0" presId="urn:microsoft.com/office/officeart/2008/layout/PictureLineup"/>
    <dgm:cxn modelId="{FF5AB02D-85D5-428B-A882-7E7F2A2C520E}" type="presParOf" srcId="{67EDAB48-7B9D-4754-BAD1-F593BA539D19}" destId="{6D189CE4-17D3-43C4-B322-68BF8ECB9317}" srcOrd="1" destOrd="0" presId="urn:microsoft.com/office/officeart/2008/layout/PictureLineup"/>
    <dgm:cxn modelId="{525D5BFA-8719-42BD-9372-0410A98CDC0E}" type="presParOf" srcId="{67EDAB48-7B9D-4754-BAD1-F593BA539D19}" destId="{520A0ED8-25A6-4CDA-8902-2B9D6BC72806}" srcOrd="2" destOrd="0" presId="urn:microsoft.com/office/officeart/2008/layout/PictureLineup"/>
    <dgm:cxn modelId="{E08E45B0-0BB1-4172-8F28-6785553D7170}" type="presParOf" srcId="{9F29A4A1-129C-41B5-A90C-7502C2BFA858}" destId="{D4020D33-BA42-4143-A9D8-FFE2AA9F51CE}" srcOrd="1" destOrd="0" presId="urn:microsoft.com/office/officeart/2008/layout/PictureLineup"/>
    <dgm:cxn modelId="{65586CB0-2F90-4073-97C8-0A62EC1BE199}" type="presParOf" srcId="{9F29A4A1-129C-41B5-A90C-7502C2BFA858}" destId="{F0C57C26-145E-4B9B-8B42-4DCCEAA86422}" srcOrd="2" destOrd="0" presId="urn:microsoft.com/office/officeart/2008/layout/PictureLineup"/>
    <dgm:cxn modelId="{5640909F-D683-4D8B-9BC4-047162C49325}" type="presParOf" srcId="{F0C57C26-145E-4B9B-8B42-4DCCEAA86422}" destId="{4A4A85BC-0FA3-4307-87AD-8CA02215434D}" srcOrd="0" destOrd="0" presId="urn:microsoft.com/office/officeart/2008/layout/PictureLineup"/>
    <dgm:cxn modelId="{0BC07C9A-17BC-4597-A430-7F2762DDF3A1}" type="presParOf" srcId="{F0C57C26-145E-4B9B-8B42-4DCCEAA86422}" destId="{CDFFF5E8-E62C-489E-BCF7-CAFE3C60131B}" srcOrd="1" destOrd="0" presId="urn:microsoft.com/office/officeart/2008/layout/PictureLineup"/>
    <dgm:cxn modelId="{13C3BB7D-0706-46A7-9154-A245D4FD7CA6}" type="presParOf" srcId="{F0C57C26-145E-4B9B-8B42-4DCCEAA86422}" destId="{39D51113-D4AA-4436-9AC9-8FC931DFE169}" srcOrd="2" destOrd="0" presId="urn:microsoft.com/office/officeart/2008/layout/PictureLineup"/>
    <dgm:cxn modelId="{9D7196C9-1728-41E8-8C42-50CF538BE80E}" type="presParOf" srcId="{9F29A4A1-129C-41B5-A90C-7502C2BFA858}" destId="{3C4C61DB-6B7D-4924-94D8-E8F5D315FFB8}" srcOrd="3" destOrd="0" presId="urn:microsoft.com/office/officeart/2008/layout/PictureLineup"/>
    <dgm:cxn modelId="{ECAA370B-ABE4-43E7-8C7B-7699B4CEC92F}" type="presParOf" srcId="{9F29A4A1-129C-41B5-A90C-7502C2BFA858}" destId="{4658AFF9-400E-4933-9567-BAEC9EFF01B9}" srcOrd="4" destOrd="0" presId="urn:microsoft.com/office/officeart/2008/layout/PictureLineup"/>
    <dgm:cxn modelId="{285D52F6-305C-4131-9432-087ECBDE9528}" type="presParOf" srcId="{4658AFF9-400E-4933-9567-BAEC9EFF01B9}" destId="{DD97A3E4-29BB-4D55-A6EC-14F2B7ADB3E9}" srcOrd="0" destOrd="0" presId="urn:microsoft.com/office/officeart/2008/layout/PictureLineup"/>
    <dgm:cxn modelId="{30D74DF8-2691-4AB5-B22F-7DB7755FE955}" type="presParOf" srcId="{4658AFF9-400E-4933-9567-BAEC9EFF01B9}" destId="{CAD004D4-B527-4574-9AA1-D2A0642A897C}" srcOrd="1" destOrd="0" presId="urn:microsoft.com/office/officeart/2008/layout/PictureLineup"/>
    <dgm:cxn modelId="{7E579B3A-5A7B-4D11-BC97-5070EC057FB3}" type="presParOf" srcId="{4658AFF9-400E-4933-9567-BAEC9EFF01B9}" destId="{A60421FE-CFB3-47F8-B439-DC2D56473498}" srcOrd="2" destOrd="0" presId="urn:microsoft.com/office/officeart/2008/layout/PictureLineup"/>
    <dgm:cxn modelId="{0972C82B-83BE-4010-AA91-D01A6309E5A9}" type="presParOf" srcId="{9F29A4A1-129C-41B5-A90C-7502C2BFA858}" destId="{DF7D4817-3BB4-4EFE-A254-A78C83ED76BE}" srcOrd="5" destOrd="0" presId="urn:microsoft.com/office/officeart/2008/layout/PictureLineup"/>
    <dgm:cxn modelId="{0BE027E9-6F4D-417B-8E5E-3D4D267AE020}" type="presParOf" srcId="{9F29A4A1-129C-41B5-A90C-7502C2BFA858}" destId="{D225CF2B-E3BB-4525-B249-812483090065}" srcOrd="6" destOrd="0" presId="urn:microsoft.com/office/officeart/2008/layout/PictureLineup"/>
    <dgm:cxn modelId="{EE3061D7-4716-4139-90A6-5CC1B97BA740}" type="presParOf" srcId="{D225CF2B-E3BB-4525-B249-812483090065}" destId="{10A00232-1072-4A3E-A568-9DB7CA20F42F}" srcOrd="0" destOrd="0" presId="urn:microsoft.com/office/officeart/2008/layout/PictureLineup"/>
    <dgm:cxn modelId="{45F169BE-8FB2-4447-996B-B5B012AF0544}" type="presParOf" srcId="{D225CF2B-E3BB-4525-B249-812483090065}" destId="{6F42BE84-6CFF-4782-B623-ABF898870D0F}" srcOrd="1" destOrd="0" presId="urn:microsoft.com/office/officeart/2008/layout/PictureLineup"/>
    <dgm:cxn modelId="{40241210-67E5-4006-A8E2-47581F71F758}" type="presParOf" srcId="{D225CF2B-E3BB-4525-B249-812483090065}" destId="{5C40AB9F-6983-47A1-A0E6-C386CB4CFD51}" srcOrd="2" destOrd="0" presId="urn:microsoft.com/office/officeart/2008/layout/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8A01A9-ED34-4E58-AB9F-7798BDC545BB}">
      <dsp:nvSpPr>
        <dsp:cNvPr id="0" name=""/>
        <dsp:cNvSpPr/>
      </dsp:nvSpPr>
      <dsp:spPr>
        <a:xfrm>
          <a:off x="95769" y="1989210"/>
          <a:ext cx="1331846" cy="438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a:t>Uploaded Images to Server</a:t>
          </a:r>
        </a:p>
      </dsp:txBody>
      <dsp:txXfrm>
        <a:off x="95769" y="1989210"/>
        <a:ext cx="1331846" cy="438904"/>
      </dsp:txXfrm>
    </dsp:sp>
    <dsp:sp modelId="{9305DC12-7229-4581-A4BF-18743DF0430E}">
      <dsp:nvSpPr>
        <dsp:cNvPr id="0" name=""/>
        <dsp:cNvSpPr/>
      </dsp:nvSpPr>
      <dsp:spPr>
        <a:xfrm>
          <a:off x="94256" y="1855723"/>
          <a:ext cx="105942" cy="105942"/>
        </a:xfrm>
        <a:prstGeom prst="ellipse">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D723E7A-2F6E-4F6C-9BC3-0BC8EE96D3CA}">
      <dsp:nvSpPr>
        <dsp:cNvPr id="0" name=""/>
        <dsp:cNvSpPr/>
      </dsp:nvSpPr>
      <dsp:spPr>
        <a:xfrm>
          <a:off x="168416" y="1707403"/>
          <a:ext cx="105942" cy="105942"/>
        </a:xfrm>
        <a:prstGeom prst="ellipse">
          <a:avLst/>
        </a:prstGeom>
        <a:gradFill rotWithShape="0">
          <a:gsLst>
            <a:gs pos="0">
              <a:schemeClr val="accent3">
                <a:hueOff val="150589"/>
                <a:satOff val="5556"/>
                <a:lumOff val="-817"/>
                <a:alphaOff val="0"/>
                <a:satMod val="103000"/>
                <a:lumMod val="102000"/>
                <a:tint val="94000"/>
              </a:schemeClr>
            </a:gs>
            <a:gs pos="50000">
              <a:schemeClr val="accent3">
                <a:hueOff val="150589"/>
                <a:satOff val="5556"/>
                <a:lumOff val="-817"/>
                <a:alphaOff val="0"/>
                <a:satMod val="110000"/>
                <a:lumMod val="100000"/>
                <a:shade val="100000"/>
              </a:schemeClr>
            </a:gs>
            <a:gs pos="100000">
              <a:schemeClr val="accent3">
                <a:hueOff val="150589"/>
                <a:satOff val="5556"/>
                <a:lumOff val="-81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6BBCFCD-2D42-4633-AE9D-147448092A2F}">
      <dsp:nvSpPr>
        <dsp:cNvPr id="0" name=""/>
        <dsp:cNvSpPr/>
      </dsp:nvSpPr>
      <dsp:spPr>
        <a:xfrm>
          <a:off x="346399" y="1737067"/>
          <a:ext cx="166480" cy="166480"/>
        </a:xfrm>
        <a:prstGeom prst="ellipse">
          <a:avLst/>
        </a:prstGeom>
        <a:gradFill rotWithShape="0">
          <a:gsLst>
            <a:gs pos="0">
              <a:schemeClr val="accent3">
                <a:hueOff val="301178"/>
                <a:satOff val="11111"/>
                <a:lumOff val="-1634"/>
                <a:alphaOff val="0"/>
                <a:satMod val="103000"/>
                <a:lumMod val="102000"/>
                <a:tint val="94000"/>
              </a:schemeClr>
            </a:gs>
            <a:gs pos="50000">
              <a:schemeClr val="accent3">
                <a:hueOff val="301178"/>
                <a:satOff val="11111"/>
                <a:lumOff val="-1634"/>
                <a:alphaOff val="0"/>
                <a:satMod val="110000"/>
                <a:lumMod val="100000"/>
                <a:shade val="100000"/>
              </a:schemeClr>
            </a:gs>
            <a:gs pos="100000">
              <a:schemeClr val="accent3">
                <a:hueOff val="301178"/>
                <a:satOff val="11111"/>
                <a:lumOff val="-163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ACE9BD6-0F58-40AA-ACA5-E4F7B73E859A}">
      <dsp:nvSpPr>
        <dsp:cNvPr id="0" name=""/>
        <dsp:cNvSpPr/>
      </dsp:nvSpPr>
      <dsp:spPr>
        <a:xfrm>
          <a:off x="494718" y="1573916"/>
          <a:ext cx="105942" cy="105942"/>
        </a:xfrm>
        <a:prstGeom prst="ellipse">
          <a:avLst/>
        </a:prstGeom>
        <a:gradFill rotWithShape="0">
          <a:gsLst>
            <a:gs pos="0">
              <a:schemeClr val="accent3">
                <a:hueOff val="451767"/>
                <a:satOff val="16667"/>
                <a:lumOff val="-2451"/>
                <a:alphaOff val="0"/>
                <a:satMod val="103000"/>
                <a:lumMod val="102000"/>
                <a:tint val="94000"/>
              </a:schemeClr>
            </a:gs>
            <a:gs pos="50000">
              <a:schemeClr val="accent3">
                <a:hueOff val="451767"/>
                <a:satOff val="16667"/>
                <a:lumOff val="-2451"/>
                <a:alphaOff val="0"/>
                <a:satMod val="110000"/>
                <a:lumMod val="100000"/>
                <a:shade val="100000"/>
              </a:schemeClr>
            </a:gs>
            <a:gs pos="100000">
              <a:schemeClr val="accent3">
                <a:hueOff val="451767"/>
                <a:satOff val="16667"/>
                <a:lumOff val="-245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E708B34-A8BC-42DE-ABEE-10C3CF9C0E2F}">
      <dsp:nvSpPr>
        <dsp:cNvPr id="0" name=""/>
        <dsp:cNvSpPr/>
      </dsp:nvSpPr>
      <dsp:spPr>
        <a:xfrm>
          <a:off x="687533" y="1514588"/>
          <a:ext cx="105942" cy="105942"/>
        </a:xfrm>
        <a:prstGeom prst="ellipse">
          <a:avLst/>
        </a:prstGeom>
        <a:gradFill rotWithShape="0">
          <a:gsLst>
            <a:gs pos="0">
              <a:schemeClr val="accent3">
                <a:hueOff val="602355"/>
                <a:satOff val="22222"/>
                <a:lumOff val="-3268"/>
                <a:alphaOff val="0"/>
                <a:satMod val="103000"/>
                <a:lumMod val="102000"/>
                <a:tint val="94000"/>
              </a:schemeClr>
            </a:gs>
            <a:gs pos="50000">
              <a:schemeClr val="accent3">
                <a:hueOff val="602355"/>
                <a:satOff val="22222"/>
                <a:lumOff val="-3268"/>
                <a:alphaOff val="0"/>
                <a:satMod val="110000"/>
                <a:lumMod val="100000"/>
                <a:shade val="100000"/>
              </a:schemeClr>
            </a:gs>
            <a:gs pos="100000">
              <a:schemeClr val="accent3">
                <a:hueOff val="602355"/>
                <a:satOff val="22222"/>
                <a:lumOff val="-326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959CAB4B-54F1-4928-8CBF-E2B0865930C5}">
      <dsp:nvSpPr>
        <dsp:cNvPr id="0" name=""/>
        <dsp:cNvSpPr/>
      </dsp:nvSpPr>
      <dsp:spPr>
        <a:xfrm>
          <a:off x="924844" y="1618412"/>
          <a:ext cx="105942" cy="105942"/>
        </a:xfrm>
        <a:prstGeom prst="ellipse">
          <a:avLst/>
        </a:prstGeom>
        <a:gradFill rotWithShape="0">
          <a:gsLst>
            <a:gs pos="0">
              <a:schemeClr val="accent3">
                <a:hueOff val="752944"/>
                <a:satOff val="27778"/>
                <a:lumOff val="-4085"/>
                <a:alphaOff val="0"/>
                <a:satMod val="103000"/>
                <a:lumMod val="102000"/>
                <a:tint val="94000"/>
              </a:schemeClr>
            </a:gs>
            <a:gs pos="50000">
              <a:schemeClr val="accent3">
                <a:hueOff val="752944"/>
                <a:satOff val="27778"/>
                <a:lumOff val="-4085"/>
                <a:alphaOff val="0"/>
                <a:satMod val="110000"/>
                <a:lumMod val="100000"/>
                <a:shade val="100000"/>
              </a:schemeClr>
            </a:gs>
            <a:gs pos="100000">
              <a:schemeClr val="accent3">
                <a:hueOff val="752944"/>
                <a:satOff val="27778"/>
                <a:lumOff val="-408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0C79EDE-DC10-4EAA-90C9-7529D52BBCC4}">
      <dsp:nvSpPr>
        <dsp:cNvPr id="0" name=""/>
        <dsp:cNvSpPr/>
      </dsp:nvSpPr>
      <dsp:spPr>
        <a:xfrm>
          <a:off x="1073163" y="1692571"/>
          <a:ext cx="166480" cy="166480"/>
        </a:xfrm>
        <a:prstGeom prst="ellipse">
          <a:avLst/>
        </a:prstGeom>
        <a:gradFill rotWithShape="0">
          <a:gsLst>
            <a:gs pos="0">
              <a:schemeClr val="accent3">
                <a:hueOff val="903533"/>
                <a:satOff val="33333"/>
                <a:lumOff val="-4902"/>
                <a:alphaOff val="0"/>
                <a:satMod val="103000"/>
                <a:lumMod val="102000"/>
                <a:tint val="94000"/>
              </a:schemeClr>
            </a:gs>
            <a:gs pos="50000">
              <a:schemeClr val="accent3">
                <a:hueOff val="903533"/>
                <a:satOff val="33333"/>
                <a:lumOff val="-4902"/>
                <a:alphaOff val="0"/>
                <a:satMod val="110000"/>
                <a:lumMod val="100000"/>
                <a:shade val="100000"/>
              </a:schemeClr>
            </a:gs>
            <a:gs pos="100000">
              <a:schemeClr val="accent3">
                <a:hueOff val="903533"/>
                <a:satOff val="33333"/>
                <a:lumOff val="-490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B3C23E7-ECB4-4D31-A779-D0527ACED5BC}">
      <dsp:nvSpPr>
        <dsp:cNvPr id="0" name=""/>
        <dsp:cNvSpPr/>
      </dsp:nvSpPr>
      <dsp:spPr>
        <a:xfrm>
          <a:off x="1280811" y="1855723"/>
          <a:ext cx="105942" cy="105942"/>
        </a:xfrm>
        <a:prstGeom prst="ellipse">
          <a:avLst/>
        </a:prstGeom>
        <a:gradFill rotWithShape="0">
          <a:gsLst>
            <a:gs pos="0">
              <a:schemeClr val="accent3">
                <a:hueOff val="1054122"/>
                <a:satOff val="38889"/>
                <a:lumOff val="-5719"/>
                <a:alphaOff val="0"/>
                <a:satMod val="103000"/>
                <a:lumMod val="102000"/>
                <a:tint val="94000"/>
              </a:schemeClr>
            </a:gs>
            <a:gs pos="50000">
              <a:schemeClr val="accent3">
                <a:hueOff val="1054122"/>
                <a:satOff val="38889"/>
                <a:lumOff val="-5719"/>
                <a:alphaOff val="0"/>
                <a:satMod val="110000"/>
                <a:lumMod val="100000"/>
                <a:shade val="100000"/>
              </a:schemeClr>
            </a:gs>
            <a:gs pos="100000">
              <a:schemeClr val="accent3">
                <a:hueOff val="1054122"/>
                <a:satOff val="38889"/>
                <a:lumOff val="-571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C8ABC48-F3CE-4884-8A15-B26876C39922}">
      <dsp:nvSpPr>
        <dsp:cNvPr id="0" name=""/>
        <dsp:cNvSpPr/>
      </dsp:nvSpPr>
      <dsp:spPr>
        <a:xfrm>
          <a:off x="1369802" y="2018874"/>
          <a:ext cx="105942" cy="105942"/>
        </a:xfrm>
        <a:prstGeom prst="ellipse">
          <a:avLst/>
        </a:prstGeom>
        <a:gradFill rotWithShape="0">
          <a:gsLst>
            <a:gs pos="0">
              <a:schemeClr val="accent3">
                <a:hueOff val="1204711"/>
                <a:satOff val="44444"/>
                <a:lumOff val="-6536"/>
                <a:alphaOff val="0"/>
                <a:satMod val="103000"/>
                <a:lumMod val="102000"/>
                <a:tint val="94000"/>
              </a:schemeClr>
            </a:gs>
            <a:gs pos="50000">
              <a:schemeClr val="accent3">
                <a:hueOff val="1204711"/>
                <a:satOff val="44444"/>
                <a:lumOff val="-6536"/>
                <a:alphaOff val="0"/>
                <a:satMod val="110000"/>
                <a:lumMod val="100000"/>
                <a:shade val="100000"/>
              </a:schemeClr>
            </a:gs>
            <a:gs pos="100000">
              <a:schemeClr val="accent3">
                <a:hueOff val="1204711"/>
                <a:satOff val="44444"/>
                <a:lumOff val="-653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ADC89A7-FC4A-4634-B0B8-B5972631FD15}">
      <dsp:nvSpPr>
        <dsp:cNvPr id="0" name=""/>
        <dsp:cNvSpPr/>
      </dsp:nvSpPr>
      <dsp:spPr>
        <a:xfrm>
          <a:off x="598542" y="1707403"/>
          <a:ext cx="272423" cy="272423"/>
        </a:xfrm>
        <a:prstGeom prst="ellipse">
          <a:avLst/>
        </a:prstGeom>
        <a:gradFill rotWithShape="0">
          <a:gsLst>
            <a:gs pos="0">
              <a:schemeClr val="accent3">
                <a:hueOff val="1355300"/>
                <a:satOff val="50000"/>
                <a:lumOff val="-7353"/>
                <a:alphaOff val="0"/>
                <a:satMod val="103000"/>
                <a:lumMod val="102000"/>
                <a:tint val="94000"/>
              </a:schemeClr>
            </a:gs>
            <a:gs pos="50000">
              <a:schemeClr val="accent3">
                <a:hueOff val="1355300"/>
                <a:satOff val="50000"/>
                <a:lumOff val="-7353"/>
                <a:alphaOff val="0"/>
                <a:satMod val="110000"/>
                <a:lumMod val="100000"/>
                <a:shade val="100000"/>
              </a:schemeClr>
            </a:gs>
            <a:gs pos="100000">
              <a:schemeClr val="accent3">
                <a:hueOff val="1355300"/>
                <a:satOff val="50000"/>
                <a:lumOff val="-735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F1FCBA1-ADFF-4B90-9E2A-2C4BE43D63A4}">
      <dsp:nvSpPr>
        <dsp:cNvPr id="0" name=""/>
        <dsp:cNvSpPr/>
      </dsp:nvSpPr>
      <dsp:spPr>
        <a:xfrm>
          <a:off x="20096" y="2271017"/>
          <a:ext cx="105942" cy="105942"/>
        </a:xfrm>
        <a:prstGeom prst="ellipse">
          <a:avLst/>
        </a:prstGeom>
        <a:gradFill rotWithShape="0">
          <a:gsLst>
            <a:gs pos="0">
              <a:schemeClr val="accent3">
                <a:hueOff val="1505888"/>
                <a:satOff val="55556"/>
                <a:lumOff val="-8170"/>
                <a:alphaOff val="0"/>
                <a:satMod val="103000"/>
                <a:lumMod val="102000"/>
                <a:tint val="94000"/>
              </a:schemeClr>
            </a:gs>
            <a:gs pos="50000">
              <a:schemeClr val="accent3">
                <a:hueOff val="1505888"/>
                <a:satOff val="55556"/>
                <a:lumOff val="-8170"/>
                <a:alphaOff val="0"/>
                <a:satMod val="110000"/>
                <a:lumMod val="100000"/>
                <a:shade val="100000"/>
              </a:schemeClr>
            </a:gs>
            <a:gs pos="100000">
              <a:schemeClr val="accent3">
                <a:hueOff val="1505888"/>
                <a:satOff val="55556"/>
                <a:lumOff val="-817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32CF709-B38B-442A-8D4B-789E3136E6BD}">
      <dsp:nvSpPr>
        <dsp:cNvPr id="0" name=""/>
        <dsp:cNvSpPr/>
      </dsp:nvSpPr>
      <dsp:spPr>
        <a:xfrm>
          <a:off x="109088" y="2404504"/>
          <a:ext cx="166480" cy="166480"/>
        </a:xfrm>
        <a:prstGeom prst="ellipse">
          <a:avLst/>
        </a:prstGeom>
        <a:gradFill rotWithShape="0">
          <a:gsLst>
            <a:gs pos="0">
              <a:schemeClr val="accent3">
                <a:hueOff val="1656477"/>
                <a:satOff val="61111"/>
                <a:lumOff val="-8987"/>
                <a:alphaOff val="0"/>
                <a:satMod val="103000"/>
                <a:lumMod val="102000"/>
                <a:tint val="94000"/>
              </a:schemeClr>
            </a:gs>
            <a:gs pos="50000">
              <a:schemeClr val="accent3">
                <a:hueOff val="1656477"/>
                <a:satOff val="61111"/>
                <a:lumOff val="-8987"/>
                <a:alphaOff val="0"/>
                <a:satMod val="110000"/>
                <a:lumMod val="100000"/>
                <a:shade val="100000"/>
              </a:schemeClr>
            </a:gs>
            <a:gs pos="100000">
              <a:schemeClr val="accent3">
                <a:hueOff val="1656477"/>
                <a:satOff val="61111"/>
                <a:lumOff val="-8987"/>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581BA82E-D2F5-423B-ADB9-4B5FF9E1E42E}">
      <dsp:nvSpPr>
        <dsp:cNvPr id="0" name=""/>
        <dsp:cNvSpPr/>
      </dsp:nvSpPr>
      <dsp:spPr>
        <a:xfrm>
          <a:off x="331567" y="2523159"/>
          <a:ext cx="242153" cy="242153"/>
        </a:xfrm>
        <a:prstGeom prst="ellipse">
          <a:avLst/>
        </a:prstGeom>
        <a:gradFill rotWithShape="0">
          <a:gsLst>
            <a:gs pos="0">
              <a:schemeClr val="accent3">
                <a:hueOff val="1807066"/>
                <a:satOff val="66667"/>
                <a:lumOff val="-9804"/>
                <a:alphaOff val="0"/>
                <a:satMod val="103000"/>
                <a:lumMod val="102000"/>
                <a:tint val="94000"/>
              </a:schemeClr>
            </a:gs>
            <a:gs pos="50000">
              <a:schemeClr val="accent3">
                <a:hueOff val="1807066"/>
                <a:satOff val="66667"/>
                <a:lumOff val="-9804"/>
                <a:alphaOff val="0"/>
                <a:satMod val="110000"/>
                <a:lumMod val="100000"/>
                <a:shade val="100000"/>
              </a:schemeClr>
            </a:gs>
            <a:gs pos="100000">
              <a:schemeClr val="accent3">
                <a:hueOff val="1807066"/>
                <a:satOff val="66667"/>
                <a:lumOff val="-9804"/>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87607E6E-2295-4FA0-9CEC-A20BD930ED48}">
      <dsp:nvSpPr>
        <dsp:cNvPr id="0" name=""/>
        <dsp:cNvSpPr/>
      </dsp:nvSpPr>
      <dsp:spPr>
        <a:xfrm>
          <a:off x="643037" y="2715975"/>
          <a:ext cx="105942" cy="105942"/>
        </a:xfrm>
        <a:prstGeom prst="ellipse">
          <a:avLst/>
        </a:prstGeom>
        <a:gradFill rotWithShape="0">
          <a:gsLst>
            <a:gs pos="0">
              <a:schemeClr val="accent3">
                <a:hueOff val="1957655"/>
                <a:satOff val="72222"/>
                <a:lumOff val="-10621"/>
                <a:alphaOff val="0"/>
                <a:satMod val="103000"/>
                <a:lumMod val="102000"/>
                <a:tint val="94000"/>
              </a:schemeClr>
            </a:gs>
            <a:gs pos="50000">
              <a:schemeClr val="accent3">
                <a:hueOff val="1957655"/>
                <a:satOff val="72222"/>
                <a:lumOff val="-10621"/>
                <a:alphaOff val="0"/>
                <a:satMod val="110000"/>
                <a:lumMod val="100000"/>
                <a:shade val="100000"/>
              </a:schemeClr>
            </a:gs>
            <a:gs pos="100000">
              <a:schemeClr val="accent3">
                <a:hueOff val="1957655"/>
                <a:satOff val="72222"/>
                <a:lumOff val="-10621"/>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808D4D1-FDAC-4AAC-AF5F-C32324DF4036}">
      <dsp:nvSpPr>
        <dsp:cNvPr id="0" name=""/>
        <dsp:cNvSpPr/>
      </dsp:nvSpPr>
      <dsp:spPr>
        <a:xfrm>
          <a:off x="702365" y="2523159"/>
          <a:ext cx="166480" cy="166480"/>
        </a:xfrm>
        <a:prstGeom prst="ellipse">
          <a:avLst/>
        </a:prstGeom>
        <a:gradFill rotWithShape="0">
          <a:gsLst>
            <a:gs pos="0">
              <a:schemeClr val="accent3">
                <a:hueOff val="2108244"/>
                <a:satOff val="77778"/>
                <a:lumOff val="-11438"/>
                <a:alphaOff val="0"/>
                <a:satMod val="103000"/>
                <a:lumMod val="102000"/>
                <a:tint val="94000"/>
              </a:schemeClr>
            </a:gs>
            <a:gs pos="50000">
              <a:schemeClr val="accent3">
                <a:hueOff val="2108244"/>
                <a:satOff val="77778"/>
                <a:lumOff val="-11438"/>
                <a:alphaOff val="0"/>
                <a:satMod val="110000"/>
                <a:lumMod val="100000"/>
                <a:shade val="100000"/>
              </a:schemeClr>
            </a:gs>
            <a:gs pos="100000">
              <a:schemeClr val="accent3">
                <a:hueOff val="2108244"/>
                <a:satOff val="77778"/>
                <a:lumOff val="-11438"/>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BA7CE99-6130-4782-8595-7DA4203E5AD8}">
      <dsp:nvSpPr>
        <dsp:cNvPr id="0" name=""/>
        <dsp:cNvSpPr/>
      </dsp:nvSpPr>
      <dsp:spPr>
        <a:xfrm>
          <a:off x="850684" y="2730807"/>
          <a:ext cx="105942" cy="105942"/>
        </a:xfrm>
        <a:prstGeom prst="ellipse">
          <a:avLst/>
        </a:prstGeom>
        <a:gradFill rotWithShape="0">
          <a:gsLst>
            <a:gs pos="0">
              <a:schemeClr val="accent3">
                <a:hueOff val="2258833"/>
                <a:satOff val="83333"/>
                <a:lumOff val="-12255"/>
                <a:alphaOff val="0"/>
                <a:satMod val="103000"/>
                <a:lumMod val="102000"/>
                <a:tint val="94000"/>
              </a:schemeClr>
            </a:gs>
            <a:gs pos="50000">
              <a:schemeClr val="accent3">
                <a:hueOff val="2258833"/>
                <a:satOff val="83333"/>
                <a:lumOff val="-12255"/>
                <a:alphaOff val="0"/>
                <a:satMod val="110000"/>
                <a:lumMod val="100000"/>
                <a:shade val="100000"/>
              </a:schemeClr>
            </a:gs>
            <a:gs pos="100000">
              <a:schemeClr val="accent3">
                <a:hueOff val="2258833"/>
                <a:satOff val="83333"/>
                <a:lumOff val="-1225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B7091FBD-1C4A-43BF-8824-D4FF67CBDDBD}">
      <dsp:nvSpPr>
        <dsp:cNvPr id="0" name=""/>
        <dsp:cNvSpPr/>
      </dsp:nvSpPr>
      <dsp:spPr>
        <a:xfrm>
          <a:off x="984172" y="2493496"/>
          <a:ext cx="242153" cy="242153"/>
        </a:xfrm>
        <a:prstGeom prst="ellipse">
          <a:avLst/>
        </a:prstGeom>
        <a:gradFill rotWithShape="0">
          <a:gsLst>
            <a:gs pos="0">
              <a:schemeClr val="accent3">
                <a:hueOff val="2409421"/>
                <a:satOff val="88889"/>
                <a:lumOff val="-13072"/>
                <a:alphaOff val="0"/>
                <a:satMod val="103000"/>
                <a:lumMod val="102000"/>
                <a:tint val="94000"/>
              </a:schemeClr>
            </a:gs>
            <a:gs pos="50000">
              <a:schemeClr val="accent3">
                <a:hueOff val="2409421"/>
                <a:satOff val="88889"/>
                <a:lumOff val="-13072"/>
                <a:alphaOff val="0"/>
                <a:satMod val="110000"/>
                <a:lumMod val="100000"/>
                <a:shade val="100000"/>
              </a:schemeClr>
            </a:gs>
            <a:gs pos="100000">
              <a:schemeClr val="accent3">
                <a:hueOff val="2409421"/>
                <a:satOff val="88889"/>
                <a:lumOff val="-1307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C4F42A7B-E34A-4277-927A-C39A5B159E54}">
      <dsp:nvSpPr>
        <dsp:cNvPr id="0" name=""/>
        <dsp:cNvSpPr/>
      </dsp:nvSpPr>
      <dsp:spPr>
        <a:xfrm>
          <a:off x="1310474" y="2434168"/>
          <a:ext cx="166480" cy="166480"/>
        </a:xfrm>
        <a:prstGeom prst="ellipse">
          <a:avLst/>
        </a:prstGeom>
        <a:gradFill rotWithShape="0">
          <a:gsLst>
            <a:gs pos="0">
              <a:schemeClr val="accent3">
                <a:hueOff val="2560010"/>
                <a:satOff val="94444"/>
                <a:lumOff val="-13889"/>
                <a:alphaOff val="0"/>
                <a:satMod val="103000"/>
                <a:lumMod val="102000"/>
                <a:tint val="94000"/>
              </a:schemeClr>
            </a:gs>
            <a:gs pos="50000">
              <a:schemeClr val="accent3">
                <a:hueOff val="2560010"/>
                <a:satOff val="94444"/>
                <a:lumOff val="-13889"/>
                <a:alphaOff val="0"/>
                <a:satMod val="110000"/>
                <a:lumMod val="100000"/>
                <a:shade val="100000"/>
              </a:schemeClr>
            </a:gs>
            <a:gs pos="100000">
              <a:schemeClr val="accent3">
                <a:hueOff val="2560010"/>
                <a:satOff val="94444"/>
                <a:lumOff val="-1388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B7A31567-CD71-480E-9191-5386FF341E00}">
      <dsp:nvSpPr>
        <dsp:cNvPr id="0" name=""/>
        <dsp:cNvSpPr/>
      </dsp:nvSpPr>
      <dsp:spPr>
        <a:xfrm>
          <a:off x="1476955" y="1736820"/>
          <a:ext cx="488930" cy="933421"/>
        </a:xfrm>
        <a:prstGeom prst="chevron">
          <a:avLst>
            <a:gd name="adj" fmla="val 6231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C38581F-CE1F-465F-9423-940C0FA26EC3}">
      <dsp:nvSpPr>
        <dsp:cNvPr id="0" name=""/>
        <dsp:cNvSpPr/>
      </dsp:nvSpPr>
      <dsp:spPr>
        <a:xfrm>
          <a:off x="1965886" y="1737274"/>
          <a:ext cx="1333447" cy="933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a:t>Detected Lighting Positions and Shadows</a:t>
          </a:r>
        </a:p>
      </dsp:txBody>
      <dsp:txXfrm>
        <a:off x="1965886" y="1737274"/>
        <a:ext cx="1333447" cy="933412"/>
      </dsp:txXfrm>
    </dsp:sp>
    <dsp:sp modelId="{25E23C4B-4613-4544-8F02-01F754F3963A}">
      <dsp:nvSpPr>
        <dsp:cNvPr id="0" name=""/>
        <dsp:cNvSpPr/>
      </dsp:nvSpPr>
      <dsp:spPr>
        <a:xfrm>
          <a:off x="3299333" y="1736820"/>
          <a:ext cx="488930" cy="933421"/>
        </a:xfrm>
        <a:prstGeom prst="chevron">
          <a:avLst>
            <a:gd name="adj" fmla="val 62310"/>
          </a:avLst>
        </a:prstGeom>
        <a:gradFill rotWithShape="0">
          <a:gsLst>
            <a:gs pos="0">
              <a:schemeClr val="accent3">
                <a:hueOff val="677650"/>
                <a:satOff val="25000"/>
                <a:lumOff val="-3676"/>
                <a:alphaOff val="0"/>
                <a:satMod val="103000"/>
                <a:lumMod val="102000"/>
                <a:tint val="94000"/>
              </a:schemeClr>
            </a:gs>
            <a:gs pos="50000">
              <a:schemeClr val="accent3">
                <a:hueOff val="677650"/>
                <a:satOff val="25000"/>
                <a:lumOff val="-3676"/>
                <a:alphaOff val="0"/>
                <a:satMod val="110000"/>
                <a:lumMod val="100000"/>
                <a:shade val="100000"/>
              </a:schemeClr>
            </a:gs>
            <a:gs pos="100000">
              <a:schemeClr val="accent3">
                <a:hueOff val="677650"/>
                <a:satOff val="25000"/>
                <a:lumOff val="-367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3976939-3AA6-4542-844D-F43034619802}">
      <dsp:nvSpPr>
        <dsp:cNvPr id="0" name=""/>
        <dsp:cNvSpPr/>
      </dsp:nvSpPr>
      <dsp:spPr>
        <a:xfrm>
          <a:off x="3788264" y="1737274"/>
          <a:ext cx="1333447" cy="933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a:t>Segmentation wall , floor and ceiling with Computer Vision Algorithms</a:t>
          </a:r>
        </a:p>
      </dsp:txBody>
      <dsp:txXfrm>
        <a:off x="3788264" y="1737274"/>
        <a:ext cx="1333447" cy="933412"/>
      </dsp:txXfrm>
    </dsp:sp>
    <dsp:sp modelId="{3013610D-10BF-49BB-8D8F-8522CCB57611}">
      <dsp:nvSpPr>
        <dsp:cNvPr id="0" name=""/>
        <dsp:cNvSpPr/>
      </dsp:nvSpPr>
      <dsp:spPr>
        <a:xfrm>
          <a:off x="5121711" y="1736820"/>
          <a:ext cx="488930" cy="933421"/>
        </a:xfrm>
        <a:prstGeom prst="chevron">
          <a:avLst>
            <a:gd name="adj" fmla="val 62310"/>
          </a:avLst>
        </a:prstGeom>
        <a:gradFill rotWithShape="0">
          <a:gsLst>
            <a:gs pos="0">
              <a:schemeClr val="accent3">
                <a:hueOff val="1355300"/>
                <a:satOff val="50000"/>
                <a:lumOff val="-7353"/>
                <a:alphaOff val="0"/>
                <a:satMod val="103000"/>
                <a:lumMod val="102000"/>
                <a:tint val="94000"/>
              </a:schemeClr>
            </a:gs>
            <a:gs pos="50000">
              <a:schemeClr val="accent3">
                <a:hueOff val="1355300"/>
                <a:satOff val="50000"/>
                <a:lumOff val="-7353"/>
                <a:alphaOff val="0"/>
                <a:satMod val="110000"/>
                <a:lumMod val="100000"/>
                <a:shade val="100000"/>
              </a:schemeClr>
            </a:gs>
            <a:gs pos="100000">
              <a:schemeClr val="accent3">
                <a:hueOff val="1355300"/>
                <a:satOff val="50000"/>
                <a:lumOff val="-735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E2613C83-37B6-4863-B578-A02B5B8CE7BE}">
      <dsp:nvSpPr>
        <dsp:cNvPr id="0" name=""/>
        <dsp:cNvSpPr/>
      </dsp:nvSpPr>
      <dsp:spPr>
        <a:xfrm>
          <a:off x="5610641" y="1737274"/>
          <a:ext cx="1333447" cy="933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a:t>Recoloring the result objects</a:t>
          </a:r>
        </a:p>
      </dsp:txBody>
      <dsp:txXfrm>
        <a:off x="5610641" y="1737274"/>
        <a:ext cx="1333447" cy="933412"/>
      </dsp:txXfrm>
    </dsp:sp>
    <dsp:sp modelId="{7C88A47D-6A6E-4B7F-AF9A-2D0BB86C11DD}">
      <dsp:nvSpPr>
        <dsp:cNvPr id="0" name=""/>
        <dsp:cNvSpPr/>
      </dsp:nvSpPr>
      <dsp:spPr>
        <a:xfrm>
          <a:off x="6944089" y="1736820"/>
          <a:ext cx="488930" cy="933421"/>
        </a:xfrm>
        <a:prstGeom prst="chevron">
          <a:avLst>
            <a:gd name="adj" fmla="val 62310"/>
          </a:avLst>
        </a:prstGeom>
        <a:gradFill rotWithShape="0">
          <a:gsLst>
            <a:gs pos="0">
              <a:schemeClr val="accent3">
                <a:hueOff val="2032949"/>
                <a:satOff val="75000"/>
                <a:lumOff val="-11029"/>
                <a:alphaOff val="0"/>
                <a:satMod val="103000"/>
                <a:lumMod val="102000"/>
                <a:tint val="94000"/>
              </a:schemeClr>
            </a:gs>
            <a:gs pos="50000">
              <a:schemeClr val="accent3">
                <a:hueOff val="2032949"/>
                <a:satOff val="75000"/>
                <a:lumOff val="-11029"/>
                <a:alphaOff val="0"/>
                <a:satMod val="110000"/>
                <a:lumMod val="100000"/>
                <a:shade val="100000"/>
              </a:schemeClr>
            </a:gs>
            <a:gs pos="100000">
              <a:schemeClr val="accent3">
                <a:hueOff val="2032949"/>
                <a:satOff val="75000"/>
                <a:lumOff val="-1102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6335D4A-B414-4FE0-935C-962386858644}">
      <dsp:nvSpPr>
        <dsp:cNvPr id="0" name=""/>
        <dsp:cNvSpPr/>
      </dsp:nvSpPr>
      <dsp:spPr>
        <a:xfrm>
          <a:off x="7433019" y="1737274"/>
          <a:ext cx="1333447" cy="9334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510" tIns="16510" rIns="16510" bIns="16510" numCol="1" spcCol="1270" anchor="ctr" anchorCtr="0">
          <a:noAutofit/>
        </a:bodyPr>
        <a:lstStyle/>
        <a:p>
          <a:pPr lvl="0" algn="ctr" defTabSz="577850">
            <a:lnSpc>
              <a:spcPct val="90000"/>
            </a:lnSpc>
            <a:spcBef>
              <a:spcPct val="0"/>
            </a:spcBef>
            <a:spcAft>
              <a:spcPct val="35000"/>
            </a:spcAft>
          </a:pPr>
          <a:r>
            <a:rPr lang="en-US" sz="1300" kern="1200" dirty="0"/>
            <a:t>Adding texture blending to the result objects</a:t>
          </a:r>
        </a:p>
      </dsp:txBody>
      <dsp:txXfrm>
        <a:off x="7433019" y="1737274"/>
        <a:ext cx="1333447" cy="933412"/>
      </dsp:txXfrm>
    </dsp:sp>
    <dsp:sp modelId="{502B52AD-59B9-438B-8D1F-A34B5610772B}">
      <dsp:nvSpPr>
        <dsp:cNvPr id="0" name=""/>
        <dsp:cNvSpPr/>
      </dsp:nvSpPr>
      <dsp:spPr>
        <a:xfrm>
          <a:off x="8766466" y="1736820"/>
          <a:ext cx="488930" cy="933421"/>
        </a:xfrm>
        <a:prstGeom prst="chevron">
          <a:avLst>
            <a:gd name="adj" fmla="val 62310"/>
          </a:avLst>
        </a:prstGeom>
        <a:gradFill rotWithShape="0">
          <a:gsLst>
            <a:gs pos="0">
              <a:schemeClr val="accent3">
                <a:hueOff val="2710599"/>
                <a:satOff val="100000"/>
                <a:lumOff val="-14706"/>
                <a:alphaOff val="0"/>
                <a:satMod val="103000"/>
                <a:lumMod val="102000"/>
                <a:tint val="94000"/>
              </a:schemeClr>
            </a:gs>
            <a:gs pos="50000">
              <a:schemeClr val="accent3">
                <a:hueOff val="2710599"/>
                <a:satOff val="100000"/>
                <a:lumOff val="-14706"/>
                <a:alphaOff val="0"/>
                <a:satMod val="110000"/>
                <a:lumMod val="100000"/>
                <a:shade val="100000"/>
              </a:schemeClr>
            </a:gs>
            <a:gs pos="100000">
              <a:schemeClr val="accent3">
                <a:hueOff val="2710599"/>
                <a:satOff val="100000"/>
                <a:lumOff val="-1470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CA50E20-6880-4F2B-8862-EA6CBD835C9F}">
      <dsp:nvSpPr>
        <dsp:cNvPr id="0" name=""/>
        <dsp:cNvSpPr/>
      </dsp:nvSpPr>
      <dsp:spPr>
        <a:xfrm>
          <a:off x="9308735" y="1659680"/>
          <a:ext cx="1133430" cy="1133430"/>
        </a:xfrm>
        <a:prstGeom prst="ellipse">
          <a:avLst/>
        </a:prstGeom>
        <a:gradFill rotWithShape="0">
          <a:gsLst>
            <a:gs pos="0">
              <a:schemeClr val="accent3">
                <a:hueOff val="2710599"/>
                <a:satOff val="100000"/>
                <a:lumOff val="-14706"/>
                <a:alphaOff val="0"/>
                <a:satMod val="103000"/>
                <a:lumMod val="102000"/>
                <a:tint val="94000"/>
              </a:schemeClr>
            </a:gs>
            <a:gs pos="50000">
              <a:schemeClr val="accent3">
                <a:hueOff val="2710599"/>
                <a:satOff val="100000"/>
                <a:lumOff val="-14706"/>
                <a:alphaOff val="0"/>
                <a:satMod val="110000"/>
                <a:lumMod val="100000"/>
                <a:shade val="100000"/>
              </a:schemeClr>
            </a:gs>
            <a:gs pos="100000">
              <a:schemeClr val="accent3">
                <a:hueOff val="2710599"/>
                <a:satOff val="100000"/>
                <a:lumOff val="-1470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r>
            <a:rPr lang="en-US" sz="1300" kern="1200" dirty="0"/>
            <a:t>Showing Results Images</a:t>
          </a:r>
        </a:p>
      </dsp:txBody>
      <dsp:txXfrm>
        <a:off x="9474722" y="1825667"/>
        <a:ext cx="801456" cy="8014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27ABE0-1758-4798-9C9D-EB5F187E2FFB}">
      <dsp:nvSpPr>
        <dsp:cNvPr id="0" name=""/>
        <dsp:cNvSpPr/>
      </dsp:nvSpPr>
      <dsp:spPr>
        <a:xfrm>
          <a:off x="5134" y="1698153"/>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Room Dataset </a:t>
          </a:r>
        </a:p>
      </dsp:txBody>
      <dsp:txXfrm>
        <a:off x="33106" y="1726125"/>
        <a:ext cx="1535772" cy="899086"/>
      </dsp:txXfrm>
    </dsp:sp>
    <dsp:sp modelId="{AE4E9853-A2DD-409E-985F-EF85B2EC2E9E}">
      <dsp:nvSpPr>
        <dsp:cNvPr id="0" name=""/>
        <dsp:cNvSpPr/>
      </dsp:nvSpPr>
      <dsp:spPr>
        <a:xfrm>
          <a:off x="1756023" y="1978296"/>
          <a:ext cx="337443"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1756023" y="2057245"/>
        <a:ext cx="236210" cy="236847"/>
      </dsp:txXfrm>
    </dsp:sp>
    <dsp:sp modelId="{CA1CF958-DEE1-46B8-BEAA-96B3B844A81B}">
      <dsp:nvSpPr>
        <dsp:cNvPr id="0" name=""/>
        <dsp:cNvSpPr/>
      </dsp:nvSpPr>
      <dsp:spPr>
        <a:xfrm>
          <a:off x="2233538" y="1698153"/>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CV Canny</a:t>
          </a:r>
        </a:p>
      </dsp:txBody>
      <dsp:txXfrm>
        <a:off x="2261510" y="1726125"/>
        <a:ext cx="1535772" cy="899086"/>
      </dsp:txXfrm>
    </dsp:sp>
    <dsp:sp modelId="{D325AB5F-0DF5-4FAB-B7CD-C5C84358B725}">
      <dsp:nvSpPr>
        <dsp:cNvPr id="0" name=""/>
        <dsp:cNvSpPr/>
      </dsp:nvSpPr>
      <dsp:spPr>
        <a:xfrm>
          <a:off x="3984426" y="1978296"/>
          <a:ext cx="337443"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3984426" y="2057245"/>
        <a:ext cx="236210" cy="236847"/>
      </dsp:txXfrm>
    </dsp:sp>
    <dsp:sp modelId="{ECDE1B3F-AC2D-403F-8918-5CDBB0E46A93}">
      <dsp:nvSpPr>
        <dsp:cNvPr id="0" name=""/>
        <dsp:cNvSpPr/>
      </dsp:nvSpPr>
      <dsp:spPr>
        <a:xfrm>
          <a:off x="4461941" y="1698153"/>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Wall, Floor, Ceiling Segmentation</a:t>
          </a:r>
        </a:p>
      </dsp:txBody>
      <dsp:txXfrm>
        <a:off x="4489913" y="1726125"/>
        <a:ext cx="1535772" cy="899086"/>
      </dsp:txXfrm>
    </dsp:sp>
    <dsp:sp modelId="{631EDD5A-1D3B-42F3-8C73-7CF8E7783CE7}">
      <dsp:nvSpPr>
        <dsp:cNvPr id="0" name=""/>
        <dsp:cNvSpPr/>
      </dsp:nvSpPr>
      <dsp:spPr>
        <a:xfrm>
          <a:off x="6212830" y="1978296"/>
          <a:ext cx="337443"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6212830" y="2057245"/>
        <a:ext cx="236210" cy="236847"/>
      </dsp:txXfrm>
    </dsp:sp>
    <dsp:sp modelId="{22FB4C4E-7803-4B08-BFA9-D3597A02D06E}">
      <dsp:nvSpPr>
        <dsp:cNvPr id="0" name=""/>
        <dsp:cNvSpPr/>
      </dsp:nvSpPr>
      <dsp:spPr>
        <a:xfrm>
          <a:off x="6690345" y="1698153"/>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Detect Lighting and Shadow</a:t>
          </a:r>
        </a:p>
      </dsp:txBody>
      <dsp:txXfrm>
        <a:off x="6718317" y="1726125"/>
        <a:ext cx="1535772" cy="899086"/>
      </dsp:txXfrm>
    </dsp:sp>
    <dsp:sp modelId="{DCAA47E0-400C-4F4F-967F-6AC50F0F2FE3}">
      <dsp:nvSpPr>
        <dsp:cNvPr id="0" name=""/>
        <dsp:cNvSpPr/>
      </dsp:nvSpPr>
      <dsp:spPr>
        <a:xfrm>
          <a:off x="8441233" y="1978296"/>
          <a:ext cx="337443" cy="394745"/>
        </a:xfrm>
        <a:prstGeom prst="rightArrow">
          <a:avLst>
            <a:gd name="adj1" fmla="val 60000"/>
            <a:gd name="adj2" fmla="val 5000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622300">
            <a:lnSpc>
              <a:spcPct val="90000"/>
            </a:lnSpc>
            <a:spcBef>
              <a:spcPct val="0"/>
            </a:spcBef>
            <a:spcAft>
              <a:spcPct val="35000"/>
            </a:spcAft>
          </a:pPr>
          <a:endParaRPr lang="en-US" sz="1400" kern="1200"/>
        </a:p>
      </dsp:txBody>
      <dsp:txXfrm>
        <a:off x="8441233" y="2057245"/>
        <a:ext cx="236210" cy="236847"/>
      </dsp:txXfrm>
    </dsp:sp>
    <dsp:sp modelId="{83641994-3BC3-4ACC-8EBD-5B3469ABAF19}">
      <dsp:nvSpPr>
        <dsp:cNvPr id="0" name=""/>
        <dsp:cNvSpPr/>
      </dsp:nvSpPr>
      <dsp:spPr>
        <a:xfrm>
          <a:off x="8918748" y="1698153"/>
          <a:ext cx="1591716" cy="955030"/>
        </a:xfrm>
        <a:prstGeom prst="roundRect">
          <a:avLst>
            <a:gd name="adj" fmla="val 1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a:t>Results</a:t>
          </a:r>
        </a:p>
      </dsp:txBody>
      <dsp:txXfrm>
        <a:off x="8946720" y="1726125"/>
        <a:ext cx="1535772" cy="89908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53F091-D661-4C52-8207-9A40E3CEBF45}">
      <dsp:nvSpPr>
        <dsp:cNvPr id="0" name=""/>
        <dsp:cNvSpPr/>
      </dsp:nvSpPr>
      <dsp:spPr>
        <a:xfrm>
          <a:off x="904884" y="0"/>
          <a:ext cx="2175669" cy="2175669"/>
        </a:xfrm>
        <a:prstGeom prst="rect">
          <a:avLst/>
        </a:prstGeom>
        <a:blipFill>
          <a:blip xmlns:r="http://schemas.openxmlformats.org/officeDocument/2006/relationships" r:embed="rId1"/>
          <a:srcRect/>
          <a:stretch>
            <a:fillRect l="-53000" r="-53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189CE4-17D3-43C4-B322-68BF8ECB9317}">
      <dsp:nvSpPr>
        <dsp:cNvPr id="0" name=""/>
        <dsp:cNvSpPr/>
      </dsp:nvSpPr>
      <dsp:spPr>
        <a:xfrm>
          <a:off x="904884" y="0"/>
          <a:ext cx="217" cy="4351338"/>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0A0ED8-25A6-4CDA-8902-2B9D6BC72806}">
      <dsp:nvSpPr>
        <dsp:cNvPr id="0" name=""/>
        <dsp:cNvSpPr/>
      </dsp:nvSpPr>
      <dsp:spPr>
        <a:xfrm>
          <a:off x="904884" y="2175669"/>
          <a:ext cx="2175669"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kern="1200" dirty="0"/>
            <a:t>Original</a:t>
          </a:r>
        </a:p>
      </dsp:txBody>
      <dsp:txXfrm>
        <a:off x="904884" y="2175669"/>
        <a:ext cx="2175669" cy="2175669"/>
      </dsp:txXfrm>
    </dsp:sp>
    <dsp:sp modelId="{4A4A85BC-0FA3-4307-87AD-8CA02215434D}">
      <dsp:nvSpPr>
        <dsp:cNvPr id="0" name=""/>
        <dsp:cNvSpPr/>
      </dsp:nvSpPr>
      <dsp:spPr>
        <a:xfrm>
          <a:off x="3081605" y="0"/>
          <a:ext cx="2175669" cy="217566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54000" r="-54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FFF5E8-E62C-489E-BCF7-CAFE3C60131B}">
      <dsp:nvSpPr>
        <dsp:cNvPr id="0" name=""/>
        <dsp:cNvSpPr/>
      </dsp:nvSpPr>
      <dsp:spPr>
        <a:xfrm>
          <a:off x="3081605" y="0"/>
          <a:ext cx="217" cy="4351338"/>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D51113-D4AA-4436-9AC9-8FC931DFE169}">
      <dsp:nvSpPr>
        <dsp:cNvPr id="0" name=""/>
        <dsp:cNvSpPr/>
      </dsp:nvSpPr>
      <dsp:spPr>
        <a:xfrm>
          <a:off x="3081605" y="2175669"/>
          <a:ext cx="2175669"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kern="1200" dirty="0"/>
            <a:t>Canny Edge</a:t>
          </a:r>
        </a:p>
      </dsp:txBody>
      <dsp:txXfrm>
        <a:off x="3081605" y="2175669"/>
        <a:ext cx="2175669" cy="2175669"/>
      </dsp:txXfrm>
    </dsp:sp>
    <dsp:sp modelId="{DD97A3E4-29BB-4D55-A6EC-14F2B7ADB3E9}">
      <dsp:nvSpPr>
        <dsp:cNvPr id="0" name=""/>
        <dsp:cNvSpPr/>
      </dsp:nvSpPr>
      <dsp:spPr>
        <a:xfrm>
          <a:off x="5258325" y="0"/>
          <a:ext cx="2175669" cy="217566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53000" r="-53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D004D4-B527-4574-9AA1-D2A0642A897C}">
      <dsp:nvSpPr>
        <dsp:cNvPr id="0" name=""/>
        <dsp:cNvSpPr/>
      </dsp:nvSpPr>
      <dsp:spPr>
        <a:xfrm>
          <a:off x="5258325" y="0"/>
          <a:ext cx="217" cy="4351338"/>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0421FE-CFB3-47F8-B439-DC2D56473498}">
      <dsp:nvSpPr>
        <dsp:cNvPr id="0" name=""/>
        <dsp:cNvSpPr/>
      </dsp:nvSpPr>
      <dsp:spPr>
        <a:xfrm>
          <a:off x="5258325" y="2175669"/>
          <a:ext cx="2175669"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kern="1200" dirty="0"/>
            <a:t>Segmentation</a:t>
          </a:r>
        </a:p>
      </dsp:txBody>
      <dsp:txXfrm>
        <a:off x="5258325" y="2175669"/>
        <a:ext cx="2175669" cy="2175669"/>
      </dsp:txXfrm>
    </dsp:sp>
    <dsp:sp modelId="{10A00232-1072-4A3E-A568-9DB7CA20F42F}">
      <dsp:nvSpPr>
        <dsp:cNvPr id="0" name=""/>
        <dsp:cNvSpPr/>
      </dsp:nvSpPr>
      <dsp:spPr>
        <a:xfrm>
          <a:off x="7435046" y="0"/>
          <a:ext cx="2175669" cy="2175669"/>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53000" r="-53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42BE84-6CFF-4782-B623-ABF898870D0F}">
      <dsp:nvSpPr>
        <dsp:cNvPr id="0" name=""/>
        <dsp:cNvSpPr/>
      </dsp:nvSpPr>
      <dsp:spPr>
        <a:xfrm>
          <a:off x="7435046" y="0"/>
          <a:ext cx="217" cy="4351338"/>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40AB9F-6983-47A1-A0E6-C386CB4CFD51}">
      <dsp:nvSpPr>
        <dsp:cNvPr id="0" name=""/>
        <dsp:cNvSpPr/>
      </dsp:nvSpPr>
      <dsp:spPr>
        <a:xfrm>
          <a:off x="7435046" y="2175669"/>
          <a:ext cx="2175669"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2870" tIns="102870" rIns="102870" bIns="102870" numCol="1" spcCol="1270" anchor="t" anchorCtr="0">
          <a:noAutofit/>
        </a:bodyPr>
        <a:lstStyle/>
        <a:p>
          <a:pPr lvl="0" algn="l" defTabSz="1200150">
            <a:lnSpc>
              <a:spcPct val="90000"/>
            </a:lnSpc>
            <a:spcBef>
              <a:spcPct val="0"/>
            </a:spcBef>
            <a:spcAft>
              <a:spcPct val="35000"/>
            </a:spcAft>
          </a:pPr>
          <a:r>
            <a:rPr lang="en-US" sz="2700" kern="1200" dirty="0"/>
            <a:t>Result</a:t>
          </a:r>
        </a:p>
      </dsp:txBody>
      <dsp:txXfrm>
        <a:off x="7435046" y="2175669"/>
        <a:ext cx="2175669" cy="217566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53F091-D661-4C52-8207-9A40E3CEBF45}">
      <dsp:nvSpPr>
        <dsp:cNvPr id="0" name=""/>
        <dsp:cNvSpPr/>
      </dsp:nvSpPr>
      <dsp:spPr>
        <a:xfrm>
          <a:off x="904884" y="0"/>
          <a:ext cx="2175669" cy="2175669"/>
        </a:xfrm>
        <a:prstGeom prst="rect">
          <a:avLst/>
        </a:prstGeom>
        <a:blipFill rotWithShape="1">
          <a:blip xmlns:r="http://schemas.openxmlformats.org/officeDocument/2006/relationships" r:embed="rId1"/>
          <a:srcRect/>
          <a:stretch>
            <a:fillRect l="-39000" r="-39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189CE4-17D3-43C4-B322-68BF8ECB9317}">
      <dsp:nvSpPr>
        <dsp:cNvPr id="0" name=""/>
        <dsp:cNvSpPr/>
      </dsp:nvSpPr>
      <dsp:spPr>
        <a:xfrm>
          <a:off x="904884" y="0"/>
          <a:ext cx="217" cy="4351338"/>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20A0ED8-25A6-4CDA-8902-2B9D6BC72806}">
      <dsp:nvSpPr>
        <dsp:cNvPr id="0" name=""/>
        <dsp:cNvSpPr/>
      </dsp:nvSpPr>
      <dsp:spPr>
        <a:xfrm>
          <a:off x="904884" y="2175669"/>
          <a:ext cx="2175669"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pPr>
          <a:r>
            <a:rPr lang="en-US" sz="2900" kern="1200" dirty="0"/>
            <a:t>Interior Visualization</a:t>
          </a:r>
        </a:p>
      </dsp:txBody>
      <dsp:txXfrm>
        <a:off x="904884" y="2175669"/>
        <a:ext cx="2175669" cy="2175669"/>
      </dsp:txXfrm>
    </dsp:sp>
    <dsp:sp modelId="{4A4A85BC-0FA3-4307-87AD-8CA02215434D}">
      <dsp:nvSpPr>
        <dsp:cNvPr id="0" name=""/>
        <dsp:cNvSpPr/>
      </dsp:nvSpPr>
      <dsp:spPr>
        <a:xfrm>
          <a:off x="3081605" y="0"/>
          <a:ext cx="2175669" cy="2175669"/>
        </a:xfrm>
        <a:prstGeom prst="rect">
          <a:avLst/>
        </a:prstGeom>
        <a:blipFill rotWithShape="1">
          <a:blip xmlns:r="http://schemas.openxmlformats.org/officeDocument/2006/relationships" r:embed="rId2"/>
          <a:srcRect/>
          <a:stretch>
            <a:fillRect l="-39000" r="-39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DFFF5E8-E62C-489E-BCF7-CAFE3C60131B}">
      <dsp:nvSpPr>
        <dsp:cNvPr id="0" name=""/>
        <dsp:cNvSpPr/>
      </dsp:nvSpPr>
      <dsp:spPr>
        <a:xfrm>
          <a:off x="3081605" y="0"/>
          <a:ext cx="217" cy="4351338"/>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9D51113-D4AA-4436-9AC9-8FC931DFE169}">
      <dsp:nvSpPr>
        <dsp:cNvPr id="0" name=""/>
        <dsp:cNvSpPr/>
      </dsp:nvSpPr>
      <dsp:spPr>
        <a:xfrm>
          <a:off x="3081605" y="2175669"/>
          <a:ext cx="2175669"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pPr>
          <a:r>
            <a:rPr lang="en-US" sz="2900" kern="1200" dirty="0"/>
            <a:t>Change Furniture Material</a:t>
          </a:r>
        </a:p>
      </dsp:txBody>
      <dsp:txXfrm>
        <a:off x="3081605" y="2175669"/>
        <a:ext cx="2175669" cy="2175669"/>
      </dsp:txXfrm>
    </dsp:sp>
    <dsp:sp modelId="{DD97A3E4-29BB-4D55-A6EC-14F2B7ADB3E9}">
      <dsp:nvSpPr>
        <dsp:cNvPr id="0" name=""/>
        <dsp:cNvSpPr/>
      </dsp:nvSpPr>
      <dsp:spPr>
        <a:xfrm>
          <a:off x="5258325" y="0"/>
          <a:ext cx="2175669" cy="2175669"/>
        </a:xfrm>
        <a:prstGeom prst="rect">
          <a:avLst/>
        </a:prstGeom>
        <a:blipFill rotWithShape="1">
          <a:blip xmlns:r="http://schemas.openxmlformats.org/officeDocument/2006/relationships" r:embed="rId3"/>
          <a:srcRect/>
          <a:stretch>
            <a:fillRect l="-39000" r="-39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D004D4-B527-4574-9AA1-D2A0642A897C}">
      <dsp:nvSpPr>
        <dsp:cNvPr id="0" name=""/>
        <dsp:cNvSpPr/>
      </dsp:nvSpPr>
      <dsp:spPr>
        <a:xfrm>
          <a:off x="5258325" y="0"/>
          <a:ext cx="217" cy="4351338"/>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60421FE-CFB3-47F8-B439-DC2D56473498}">
      <dsp:nvSpPr>
        <dsp:cNvPr id="0" name=""/>
        <dsp:cNvSpPr/>
      </dsp:nvSpPr>
      <dsp:spPr>
        <a:xfrm>
          <a:off x="5258325" y="2175669"/>
          <a:ext cx="2175669"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pPr>
          <a:r>
            <a:rPr lang="en-US" sz="2900" kern="1200" dirty="0"/>
            <a:t>Object Material</a:t>
          </a:r>
        </a:p>
      </dsp:txBody>
      <dsp:txXfrm>
        <a:off x="5258325" y="2175669"/>
        <a:ext cx="2175669" cy="2175669"/>
      </dsp:txXfrm>
    </dsp:sp>
    <dsp:sp modelId="{10A00232-1072-4A3E-A568-9DB7CA20F42F}">
      <dsp:nvSpPr>
        <dsp:cNvPr id="0" name=""/>
        <dsp:cNvSpPr/>
      </dsp:nvSpPr>
      <dsp:spPr>
        <a:xfrm>
          <a:off x="7435046" y="0"/>
          <a:ext cx="2175669" cy="2175669"/>
        </a:xfrm>
        <a:prstGeom prst="rect">
          <a:avLst/>
        </a:prstGeom>
        <a:blipFill rotWithShape="1">
          <a:blip xmlns:r="http://schemas.openxmlformats.org/officeDocument/2006/relationships" r:embed="rId4"/>
          <a:srcRect/>
          <a:stretch>
            <a:fillRect l="-39000" r="-39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F42BE84-6CFF-4782-B623-ABF898870D0F}">
      <dsp:nvSpPr>
        <dsp:cNvPr id="0" name=""/>
        <dsp:cNvSpPr/>
      </dsp:nvSpPr>
      <dsp:spPr>
        <a:xfrm>
          <a:off x="7435046" y="0"/>
          <a:ext cx="217" cy="4351338"/>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C40AB9F-6983-47A1-A0E6-C386CB4CFD51}">
      <dsp:nvSpPr>
        <dsp:cNvPr id="0" name=""/>
        <dsp:cNvSpPr/>
      </dsp:nvSpPr>
      <dsp:spPr>
        <a:xfrm>
          <a:off x="7435046" y="2175669"/>
          <a:ext cx="2175669"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lvl="0" algn="l" defTabSz="1289050">
            <a:lnSpc>
              <a:spcPct val="90000"/>
            </a:lnSpc>
            <a:spcBef>
              <a:spcPct val="0"/>
            </a:spcBef>
            <a:spcAft>
              <a:spcPct val="35000"/>
            </a:spcAft>
          </a:pPr>
          <a:r>
            <a:rPr lang="en-US" sz="2900" kern="1200" dirty="0"/>
            <a:t>Furniture Texture</a:t>
          </a:r>
        </a:p>
      </dsp:txBody>
      <dsp:txXfrm>
        <a:off x="7435046" y="2175669"/>
        <a:ext cx="2175669" cy="2175669"/>
      </dsp:txXfrm>
    </dsp:sp>
  </dsp:spTree>
</dsp:drawing>
</file>

<file path=ppt/diagrams/layout1.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PictureLineup">
  <dgm:title val=""/>
  <dgm:desc val=""/>
  <dgm:catLst>
    <dgm:cat type="picture" pri="19000"/>
    <dgm:cat type="pictureconvert" pri="19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3" destOrd="0"/>
        <dgm:cxn modelId="42" srcId="30" destId="41" srcOrd="0" destOrd="0"/>
      </dgm:cxnLst>
      <dgm:bg/>
      <dgm:whole/>
    </dgm:dataModel>
  </dgm:clrData>
  <dgm:layoutNode name="Name0">
    <dgm:varLst>
      <dgm:chMax/>
      <dgm:chPref/>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op="equ" val="65"/>
      <dgm:constr type="primFontSz" for="des" forName="Parent" refType="primFontSz" refFor="des" refForName="Parent" op="lte"/>
      <dgm:constr type="w" for="ch" forName="composite" refType="w"/>
      <dgm:constr type="h" for="ch" forName="composite" refType="h"/>
      <dgm:constr type="sp" refType="w" refFor="ch" refForName="composite" op="equ" fact="0"/>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h" fact="0.5"/>
              <dgm:constr type="h" for="ch" forName="Image" refType="w"/>
              <dgm:constr type="l" for="ch" forName="Accent" refType="w" fact="0"/>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if>
          <dgm:else name="Name6">
            <dgm:constrLst>
              <dgm:constr type="l" for="ch" forName="Image" refType="w" fact="0"/>
              <dgm:constr type="t" for="ch" forName="Image" refType="h" fact="0"/>
              <dgm:constr type="w" for="ch" forName="Image" refType="h" fact="0.5"/>
              <dgm:constr type="h" for="ch" forName="Image" refType="w"/>
              <dgm:constr type="r" for="ch" forName="Accent" refType="w"/>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else>
        </dgm:choose>
        <dgm:layoutNode name="Image" styleLbl="alignNode1">
          <dgm:alg type="sp"/>
          <dgm:shape xmlns:r="http://schemas.openxmlformats.org/officeDocument/2006/relationships" type="rect" r:blip="" blipPhldr="1">
            <dgm:adjLst/>
          </dgm:shape>
          <dgm:presOf/>
        </dgm:layoutNode>
        <dgm:layoutNode name="Accent" styleLbl="parChTrans1D1">
          <dgm:alg type="sp"/>
          <dgm:shape xmlns:r="http://schemas.openxmlformats.org/officeDocument/2006/relationships" type="line" r:blip="">
            <dgm:adjLst/>
          </dgm:shape>
          <dgm:presOf/>
        </dgm:layoutNode>
        <dgm:layoutNode name="Paren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PictureLineup">
  <dgm:title val=""/>
  <dgm:desc val=""/>
  <dgm:catLst>
    <dgm:cat type="picture" pri="19000"/>
    <dgm:cat type="pictureconvert" pri="19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3" destOrd="0"/>
        <dgm:cxn modelId="42" srcId="30" destId="41" srcOrd="0" destOrd="0"/>
      </dgm:cxnLst>
      <dgm:bg/>
      <dgm:whole/>
    </dgm:dataModel>
  </dgm:clrData>
  <dgm:layoutNode name="Name0">
    <dgm:varLst>
      <dgm:chMax/>
      <dgm:chPref/>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op="equ" val="65"/>
      <dgm:constr type="primFontSz" for="des" forName="Parent" refType="primFontSz" refFor="des" refForName="Parent" op="lte"/>
      <dgm:constr type="w" for="ch" forName="composite" refType="w"/>
      <dgm:constr type="h" for="ch" forName="composite" refType="h"/>
      <dgm:constr type="sp" refType="w" refFor="ch" refForName="composite" op="equ" fact="0"/>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h" fact="0.5"/>
              <dgm:constr type="h" for="ch" forName="Image" refType="w"/>
              <dgm:constr type="l" for="ch" forName="Accent" refType="w" fact="0"/>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if>
          <dgm:else name="Name6">
            <dgm:constrLst>
              <dgm:constr type="l" for="ch" forName="Image" refType="w" fact="0"/>
              <dgm:constr type="t" for="ch" forName="Image" refType="h" fact="0"/>
              <dgm:constr type="w" for="ch" forName="Image" refType="h" fact="0.5"/>
              <dgm:constr type="h" for="ch" forName="Image" refType="w"/>
              <dgm:constr type="r" for="ch" forName="Accent" refType="w"/>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else>
        </dgm:choose>
        <dgm:layoutNode name="Image" styleLbl="alignNode1">
          <dgm:alg type="sp"/>
          <dgm:shape xmlns:r="http://schemas.openxmlformats.org/officeDocument/2006/relationships" type="rect" r:blip="" blipPhldr="1">
            <dgm:adjLst/>
          </dgm:shape>
          <dgm:presOf/>
        </dgm:layoutNode>
        <dgm:layoutNode name="Accent" styleLbl="parChTrans1D1">
          <dgm:alg type="sp"/>
          <dgm:shape xmlns:r="http://schemas.openxmlformats.org/officeDocument/2006/relationships" type="line" r:blip="">
            <dgm:adjLst/>
          </dgm:shape>
          <dgm:presOf/>
        </dgm:layoutNode>
        <dgm:layoutNode name="Paren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3B83B02-DB3E-46CB-97B8-95EC7799CE06}" type="datetimeFigureOut">
              <a:rPr lang="en-US" smtClean="0"/>
              <a:t>3/9/2020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A8778A-BB39-439A-96A0-3E7E3C1C4B45}" type="slidenum">
              <a:rPr lang="en-US" smtClean="0"/>
              <a:t>‹#›</a:t>
            </a:fld>
            <a:endParaRPr lang="en-US"/>
          </a:p>
        </p:txBody>
      </p:sp>
    </p:spTree>
    <p:extLst>
      <p:ext uri="{BB962C8B-B14F-4D97-AF65-F5344CB8AC3E}">
        <p14:creationId xmlns:p14="http://schemas.microsoft.com/office/powerpoint/2010/main" val="3009593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3B83B02-DB3E-46CB-97B8-95EC7799CE06}" type="datetimeFigureOut">
              <a:rPr lang="en-US" smtClean="0"/>
              <a:t>3/9/2020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A8778A-BB39-439A-96A0-3E7E3C1C4B45}" type="slidenum">
              <a:rPr lang="en-US" smtClean="0"/>
              <a:t>‹#›</a:t>
            </a:fld>
            <a:endParaRPr lang="en-US"/>
          </a:p>
        </p:txBody>
      </p:sp>
    </p:spTree>
    <p:extLst>
      <p:ext uri="{BB962C8B-B14F-4D97-AF65-F5344CB8AC3E}">
        <p14:creationId xmlns:p14="http://schemas.microsoft.com/office/powerpoint/2010/main" val="3584521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3B83B02-DB3E-46CB-97B8-95EC7799CE06}" type="datetimeFigureOut">
              <a:rPr lang="en-US" smtClean="0"/>
              <a:t>3/9/2020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A8778A-BB39-439A-96A0-3E7E3C1C4B45}" type="slidenum">
              <a:rPr lang="en-US" smtClean="0"/>
              <a:t>‹#›</a:t>
            </a:fld>
            <a:endParaRPr lang="en-US"/>
          </a:p>
        </p:txBody>
      </p:sp>
    </p:spTree>
    <p:extLst>
      <p:ext uri="{BB962C8B-B14F-4D97-AF65-F5344CB8AC3E}">
        <p14:creationId xmlns:p14="http://schemas.microsoft.com/office/powerpoint/2010/main" val="11495481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3B83B02-DB3E-46CB-97B8-95EC7799CE06}" type="datetimeFigureOut">
              <a:rPr lang="en-US" smtClean="0"/>
              <a:t>3/9/2020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A8778A-BB39-439A-96A0-3E7E3C1C4B45}" type="slidenum">
              <a:rPr lang="en-US" smtClean="0"/>
              <a:t>‹#›</a:t>
            </a:fld>
            <a:endParaRPr lang="en-US"/>
          </a:p>
        </p:txBody>
      </p:sp>
    </p:spTree>
    <p:extLst>
      <p:ext uri="{BB962C8B-B14F-4D97-AF65-F5344CB8AC3E}">
        <p14:creationId xmlns:p14="http://schemas.microsoft.com/office/powerpoint/2010/main" val="1598475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3B83B02-DB3E-46CB-97B8-95EC7799CE06}" type="datetimeFigureOut">
              <a:rPr lang="en-US" smtClean="0"/>
              <a:t>3/9/2020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A8778A-BB39-439A-96A0-3E7E3C1C4B45}" type="slidenum">
              <a:rPr lang="en-US" smtClean="0"/>
              <a:t>‹#›</a:t>
            </a:fld>
            <a:endParaRPr lang="en-US"/>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48300"/>
          <a:stretch/>
        </p:blipFill>
        <p:spPr>
          <a:xfrm>
            <a:off x="9777984" y="5416464"/>
            <a:ext cx="2279904" cy="1248369"/>
          </a:xfrm>
          <a:prstGeom prst="rect">
            <a:avLst/>
          </a:prstGeom>
          <a:effectLst>
            <a:outerShdw blurRad="50800" dist="38100" dir="5400000" algn="t" rotWithShape="0">
              <a:prstClr val="black">
                <a:alpha val="40000"/>
              </a:prstClr>
            </a:outerShdw>
          </a:effectLst>
        </p:spPr>
      </p:pic>
      <p:sp>
        <p:nvSpPr>
          <p:cNvPr id="8"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Tree>
    <p:extLst>
      <p:ext uri="{BB962C8B-B14F-4D97-AF65-F5344CB8AC3E}">
        <p14:creationId xmlns:p14="http://schemas.microsoft.com/office/powerpoint/2010/main" val="36359446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3B83B02-DB3E-46CB-97B8-95EC7799CE06}" type="datetimeFigureOut">
              <a:rPr lang="en-US" smtClean="0"/>
              <a:t>3/9/2020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A8778A-BB39-439A-96A0-3E7E3C1C4B45}" type="slidenum">
              <a:rPr lang="en-US" smtClean="0"/>
              <a:t>‹#›</a:t>
            </a:fld>
            <a:endParaRPr lang="en-US"/>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48300"/>
          <a:stretch/>
        </p:blipFill>
        <p:spPr>
          <a:xfrm>
            <a:off x="9777984" y="5416464"/>
            <a:ext cx="2279904" cy="1248369"/>
          </a:xfrm>
          <a:prstGeom prst="rect">
            <a:avLst/>
          </a:prstGeom>
        </p:spPr>
      </p:pic>
      <p:sp>
        <p:nvSpPr>
          <p:cNvPr id="8" name="Title 1"/>
          <p:cNvSpPr>
            <a:spLocks noGrp="1"/>
          </p:cNvSpPr>
          <p:nvPr>
            <p:ph type="title"/>
          </p:nvPr>
        </p:nvSpPr>
        <p:spPr>
          <a:xfrm>
            <a:off x="838200" y="365125"/>
            <a:ext cx="10515600" cy="1325563"/>
          </a:xfrm>
        </p:spPr>
        <p:txBody>
          <a:bodyPr/>
          <a:lstStyle/>
          <a:p>
            <a:r>
              <a:rPr lang="en-US" smtClean="0"/>
              <a:t>Click to edit Master title style</a:t>
            </a:r>
            <a:endParaRPr lang="en-US" dirty="0"/>
          </a:p>
        </p:txBody>
      </p:sp>
      <p:sp>
        <p:nvSpPr>
          <p:cNvPr id="9" name="Content Placeholder 2"/>
          <p:cNvSpPr>
            <a:spLocks noGrp="1"/>
          </p:cNvSpPr>
          <p:nvPr>
            <p:ph idx="1"/>
          </p:nvPr>
        </p:nvSpPr>
        <p:spPr>
          <a:xfrm>
            <a:off x="838200" y="1765299"/>
            <a:ext cx="10515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2023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3B83B02-DB3E-46CB-97B8-95EC7799CE06}" type="datetimeFigureOut">
              <a:rPr lang="en-US" smtClean="0"/>
              <a:t>3/9/2020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A8778A-BB39-439A-96A0-3E7E3C1C4B45}" type="slidenum">
              <a:rPr lang="en-US" smtClean="0"/>
              <a:t>‹#›</a:t>
            </a:fld>
            <a:endParaRPr lang="en-US"/>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36352" y="5030152"/>
            <a:ext cx="1508760" cy="1508760"/>
          </a:xfrm>
          <a:prstGeom prst="rect">
            <a:avLst/>
          </a:prstGeom>
        </p:spPr>
      </p:pic>
    </p:spTree>
    <p:extLst>
      <p:ext uri="{BB962C8B-B14F-4D97-AF65-F5344CB8AC3E}">
        <p14:creationId xmlns:p14="http://schemas.microsoft.com/office/powerpoint/2010/main" val="384415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3B83B02-DB3E-46CB-97B8-95EC7799CE06}" type="datetimeFigureOut">
              <a:rPr lang="en-US" smtClean="0"/>
              <a:t>3/9/2020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A8778A-BB39-439A-96A0-3E7E3C1C4B45}" type="slidenum">
              <a:rPr lang="en-US" smtClean="0"/>
              <a:t>‹#›</a:t>
            </a:fld>
            <a:endParaRPr lang="en-US"/>
          </a:p>
        </p:txBody>
      </p:sp>
    </p:spTree>
    <p:extLst>
      <p:ext uri="{BB962C8B-B14F-4D97-AF65-F5344CB8AC3E}">
        <p14:creationId xmlns:p14="http://schemas.microsoft.com/office/powerpoint/2010/main" val="3044419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3B83B02-DB3E-46CB-97B8-95EC7799CE06}" type="datetimeFigureOut">
              <a:rPr lang="en-US" smtClean="0"/>
              <a:t>3/9/2020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DA8778A-BB39-439A-96A0-3E7E3C1C4B45}" type="slidenum">
              <a:rPr lang="en-US" smtClean="0"/>
              <a:t>‹#›</a:t>
            </a:fld>
            <a:endParaRPr lang="en-US"/>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48300"/>
          <a:stretch/>
        </p:blipFill>
        <p:spPr>
          <a:xfrm>
            <a:off x="9777984" y="5416464"/>
            <a:ext cx="2279904" cy="1248369"/>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985905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3B83B02-DB3E-46CB-97B8-95EC7799CE06}" type="datetimeFigureOut">
              <a:rPr lang="en-US" smtClean="0"/>
              <a:t>3/9/2020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A8778A-BB39-439A-96A0-3E7E3C1C4B45}" type="slidenum">
              <a:rPr lang="en-US" smtClean="0"/>
              <a:t>‹#›</a:t>
            </a:fld>
            <a:endParaRPr lang="en-US"/>
          </a:p>
        </p:txBody>
      </p:sp>
    </p:spTree>
    <p:extLst>
      <p:ext uri="{BB962C8B-B14F-4D97-AF65-F5344CB8AC3E}">
        <p14:creationId xmlns:p14="http://schemas.microsoft.com/office/powerpoint/2010/main" val="314862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3B83B02-DB3E-46CB-97B8-95EC7799CE06}" type="datetimeFigureOut">
              <a:rPr lang="en-US" smtClean="0"/>
              <a:t>3/9/2020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DA8778A-BB39-439A-96A0-3E7E3C1C4B45}" type="slidenum">
              <a:rPr lang="en-US" smtClean="0"/>
              <a:t>‹#›</a:t>
            </a:fld>
            <a:endParaRPr lang="en-US"/>
          </a:p>
        </p:txBody>
      </p:sp>
    </p:spTree>
    <p:extLst>
      <p:ext uri="{BB962C8B-B14F-4D97-AF65-F5344CB8AC3E}">
        <p14:creationId xmlns:p14="http://schemas.microsoft.com/office/powerpoint/2010/main" val="14618482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3B83B02-DB3E-46CB-97B8-95EC7799CE06}" type="datetimeFigureOut">
              <a:rPr lang="en-US" smtClean="0"/>
              <a:t>3/9/2020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DA8778A-BB39-439A-96A0-3E7E3C1C4B45}" type="slidenum">
              <a:rPr lang="en-US" smtClean="0"/>
              <a:t>‹#›</a:t>
            </a:fld>
            <a:endParaRPr lang="en-US"/>
          </a:p>
        </p:txBody>
      </p:sp>
    </p:spTree>
    <p:extLst>
      <p:ext uri="{BB962C8B-B14F-4D97-AF65-F5344CB8AC3E}">
        <p14:creationId xmlns:p14="http://schemas.microsoft.com/office/powerpoint/2010/main" val="40359881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3B83B02-DB3E-46CB-97B8-95EC7799CE06}" type="datetimeFigureOut">
              <a:rPr lang="en-US" smtClean="0"/>
              <a:t>3/9/2020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DA8778A-BB39-439A-96A0-3E7E3C1C4B45}" type="slidenum">
              <a:rPr lang="en-US" smtClean="0"/>
              <a:t>‹#›</a:t>
            </a:fld>
            <a:endParaRPr lang="en-US"/>
          </a:p>
        </p:txBody>
      </p:sp>
    </p:spTree>
    <p:extLst>
      <p:ext uri="{BB962C8B-B14F-4D97-AF65-F5344CB8AC3E}">
        <p14:creationId xmlns:p14="http://schemas.microsoft.com/office/powerpoint/2010/main" val="31850217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33B83B02-DB3E-46CB-97B8-95EC7799CE06}" type="datetimeFigureOut">
              <a:rPr lang="en-US" smtClean="0"/>
              <a:t>3/9/2020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DA8778A-BB39-439A-96A0-3E7E3C1C4B45}" type="slidenum">
              <a:rPr lang="en-US" smtClean="0"/>
              <a:t>‹#›</a:t>
            </a:fld>
            <a:endParaRPr lang="en-US"/>
          </a:p>
        </p:txBody>
      </p:sp>
    </p:spTree>
    <p:extLst>
      <p:ext uri="{BB962C8B-B14F-4D97-AF65-F5344CB8AC3E}">
        <p14:creationId xmlns:p14="http://schemas.microsoft.com/office/powerpoint/2010/main" val="2729629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B83B02-DB3E-46CB-97B8-95EC7799CE06}" type="datetimeFigureOut">
              <a:rPr lang="en-US" smtClean="0"/>
              <a:t>3/9/2020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A8778A-BB39-439A-96A0-3E7E3C1C4B45}" type="slidenum">
              <a:rPr lang="en-US" smtClean="0"/>
              <a:t>‹#›</a:t>
            </a:fld>
            <a:endParaRPr lang="en-US"/>
          </a:p>
        </p:txBody>
      </p:sp>
    </p:spTree>
    <p:extLst>
      <p:ext uri="{BB962C8B-B14F-4D97-AF65-F5344CB8AC3E}">
        <p14:creationId xmlns:p14="http://schemas.microsoft.com/office/powerpoint/2010/main" val="2743253233"/>
      </p:ext>
    </p:extLst>
  </p:cSld>
  <p:clrMap bg1="dk1" tx1="lt1" bg2="dk2" tx2="lt2" accent1="accent1" accent2="accent2" accent3="accent3" accent4="accent4" accent5="accent5" accent6="accent6" hlink="hlink" folHlink="folHlink"/>
  <p:sldLayoutIdLst>
    <p:sldLayoutId id="2147483711" r:id="rId1"/>
    <p:sldLayoutId id="2147483712" r:id="rId2"/>
    <p:sldLayoutId id="214748372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676" r:id="rId13"/>
    <p:sldLayoutId id="214748366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hyperlink" Target="https://homepages.inf.ed.ac.uk/rbf/HIPR2/convolve.htm" TargetMode="External"/><Relationship Id="rId1" Type="http://schemas.openxmlformats.org/officeDocument/2006/relationships/slideLayout" Target="../slideLayouts/slideLayout2.xml"/><Relationship Id="rId4" Type="http://schemas.openxmlformats.org/officeDocument/2006/relationships/hyperlink" Target="https://homepages.inf.ed.ac.uk/rbf/HIPR2/mean.htm"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hyperlink" Target="https://homepages.inf.ed.ac.uk/rbf/HIPR2/convolve.htm" TargetMode="External"/><Relationship Id="rId1" Type="http://schemas.openxmlformats.org/officeDocument/2006/relationships/slideLayout" Target="../slideLayouts/slideLayout2.xml"/><Relationship Id="rId4" Type="http://schemas.openxmlformats.org/officeDocument/2006/relationships/hyperlink" Target="https://homepages.inf.ed.ac.uk/rbf/HIPR2/mean.htm"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hyperlink" Target="https://homepages.inf.ed.ac.uk/rbf/HIPR2/convolve.htm" TargetMode="External"/><Relationship Id="rId1" Type="http://schemas.openxmlformats.org/officeDocument/2006/relationships/slideLayout" Target="../slideLayouts/slideLayout2.xml"/><Relationship Id="rId4" Type="http://schemas.openxmlformats.org/officeDocument/2006/relationships/hyperlink" Target="https://homepages.inf.ed.ac.uk/rbf/HIPR2/mean.htm"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hyperlink" Target="https://homepages.inf.ed.ac.uk/rbf/HIPR2/convolve.htm" TargetMode="External"/><Relationship Id="rId1" Type="http://schemas.openxmlformats.org/officeDocument/2006/relationships/slideLayout" Target="../slideLayouts/slideLayout2.xml"/><Relationship Id="rId4" Type="http://schemas.openxmlformats.org/officeDocument/2006/relationships/hyperlink" Target="https://homepages.inf.ed.ac.uk/rbf/HIPR2/mean.ht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39483" y="2781837"/>
            <a:ext cx="5496223" cy="714509"/>
          </a:xfrm>
          <a:prstGeom prst="rect">
            <a:avLst/>
          </a:prstGeom>
        </p:spPr>
      </p:pic>
      <p:sp>
        <p:nvSpPr>
          <p:cNvPr id="3" name="Title 1"/>
          <p:cNvSpPr>
            <a:spLocks noGrp="1"/>
          </p:cNvSpPr>
          <p:nvPr>
            <p:ph type="ctrTitle"/>
          </p:nvPr>
        </p:nvSpPr>
        <p:spPr>
          <a:xfrm>
            <a:off x="1363283" y="1588037"/>
            <a:ext cx="9144000" cy="2387600"/>
          </a:xfrm>
        </p:spPr>
        <p:txBody>
          <a:bodyPr/>
          <a:lstStyle/>
          <a:p>
            <a:r>
              <a:rPr lang="en-US" dirty="0" smtClean="0">
                <a:latin typeface="Titillium Bd" panose="00000800000000000000" pitchFamily="50" charset="0"/>
              </a:rPr>
              <a:t>DECOHUB</a:t>
            </a:r>
            <a:endParaRPr lang="en-US" dirty="0">
              <a:latin typeface="Titillium Bd" panose="00000800000000000000" pitchFamily="50" charset="0"/>
            </a:endParaRPr>
          </a:p>
        </p:txBody>
      </p:sp>
    </p:spTree>
    <p:extLst>
      <p:ext uri="{BB962C8B-B14F-4D97-AF65-F5344CB8AC3E}">
        <p14:creationId xmlns:p14="http://schemas.microsoft.com/office/powerpoint/2010/main" val="17059970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8F234-7947-4271-A556-DC912AD1C78C}"/>
              </a:ext>
            </a:extLst>
          </p:cNvPr>
          <p:cNvSpPr>
            <a:spLocks noGrp="1"/>
          </p:cNvSpPr>
          <p:nvPr>
            <p:ph type="title"/>
          </p:nvPr>
        </p:nvSpPr>
        <p:spPr/>
        <p:txBody>
          <a:bodyPr/>
          <a:lstStyle/>
          <a:p>
            <a:r>
              <a:rPr lang="en-US" b="1" dirty="0">
                <a:latin typeface="Titillium" panose="00000500000000000000" pitchFamily="50" charset="0"/>
              </a:rPr>
              <a:t>VR WebGL Concept</a:t>
            </a:r>
          </a:p>
        </p:txBody>
      </p:sp>
      <p:graphicFrame>
        <p:nvGraphicFramePr>
          <p:cNvPr id="8" name="Content Placeholder 7">
            <a:extLst>
              <a:ext uri="{FF2B5EF4-FFF2-40B4-BE49-F238E27FC236}">
                <a16:creationId xmlns:a16="http://schemas.microsoft.com/office/drawing/2014/main" id="{1DD4AF40-F0EC-45B5-B6FD-0E7EE1148A96}"/>
              </a:ext>
            </a:extLst>
          </p:cNvPr>
          <p:cNvGraphicFramePr>
            <a:graphicFrameLocks noGrp="1"/>
          </p:cNvGraphicFramePr>
          <p:nvPr>
            <p:ph idx="1"/>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60F25D65-06D5-4F01-AC7B-ACC415A13556}"/>
              </a:ext>
            </a:extLst>
          </p:cNvPr>
          <p:cNvSpPr>
            <a:spLocks noGrp="1"/>
          </p:cNvSpPr>
          <p:nvPr>
            <p:ph type="ftr" sz="quarter" idx="11"/>
          </p:nvPr>
        </p:nvSpPr>
        <p:spPr/>
        <p:txBody>
          <a:bodyPr/>
          <a:lstStyle/>
          <a:p>
            <a:r>
              <a:rPr lang="en-US"/>
              <a:t>5KE Group V</a:t>
            </a:r>
          </a:p>
        </p:txBody>
      </p:sp>
    </p:spTree>
    <p:extLst>
      <p:ext uri="{BB962C8B-B14F-4D97-AF65-F5344CB8AC3E}">
        <p14:creationId xmlns:p14="http://schemas.microsoft.com/office/powerpoint/2010/main" val="9807543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ctrTitle"/>
          </p:nvPr>
        </p:nvSpPr>
        <p:spPr>
          <a:xfrm>
            <a:off x="1270747" y="-1193800"/>
            <a:ext cx="9144000" cy="2387600"/>
          </a:xfrm>
        </p:spPr>
        <p:txBody>
          <a:bodyPr>
            <a:normAutofit/>
          </a:bodyPr>
          <a:lstStyle/>
          <a:p>
            <a:r>
              <a:rPr lang="en-US" sz="4400" dirty="0" smtClean="0">
                <a:latin typeface="Titillium Bd" panose="00000800000000000000" pitchFamily="50" charset="0"/>
              </a:rPr>
              <a:t>System Design</a:t>
            </a:r>
            <a:endParaRPr lang="en-US" sz="4400" dirty="0">
              <a:latin typeface="Titillium Bd" panose="00000800000000000000" pitchFamily="50" charset="0"/>
            </a:endParaRPr>
          </a:p>
        </p:txBody>
      </p:sp>
      <p:sp>
        <p:nvSpPr>
          <p:cNvPr id="7" name="AutoShape 2" descr="Image result for system desig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8" name="Group 37"/>
          <p:cNvGrpSpPr/>
          <p:nvPr/>
        </p:nvGrpSpPr>
        <p:grpSpPr>
          <a:xfrm>
            <a:off x="1497107" y="1690688"/>
            <a:ext cx="9589993" cy="4338076"/>
            <a:chOff x="999565" y="1690688"/>
            <a:chExt cx="9589993" cy="4338076"/>
          </a:xfrm>
        </p:grpSpPr>
        <p:cxnSp>
          <p:nvCxnSpPr>
            <p:cNvPr id="30" name="Straight Connector 29"/>
            <p:cNvCxnSpPr/>
            <p:nvPr/>
          </p:nvCxnSpPr>
          <p:spPr>
            <a:xfrm>
              <a:off x="2057401" y="3943564"/>
              <a:ext cx="13446" cy="1074858"/>
            </a:xfrm>
            <a:prstGeom prst="line">
              <a:avLst/>
            </a:prstGeom>
            <a:ln>
              <a:solidFill>
                <a:schemeClr val="tx1"/>
              </a:solidFill>
            </a:ln>
          </p:spPr>
          <p:style>
            <a:lnRef idx="2">
              <a:schemeClr val="accent1"/>
            </a:lnRef>
            <a:fillRef idx="1">
              <a:schemeClr val="lt1"/>
            </a:fillRef>
            <a:effectRef idx="0">
              <a:schemeClr val="accent1"/>
            </a:effectRef>
            <a:fontRef idx="minor">
              <a:schemeClr val="dk1"/>
            </a:fontRef>
          </p:style>
        </p:cxnSp>
        <p:cxnSp>
          <p:nvCxnSpPr>
            <p:cNvPr id="34" name="Straight Connector 33"/>
            <p:cNvCxnSpPr/>
            <p:nvPr/>
          </p:nvCxnSpPr>
          <p:spPr>
            <a:xfrm>
              <a:off x="9399495" y="3943564"/>
              <a:ext cx="13446" cy="1074858"/>
            </a:xfrm>
            <a:prstGeom prst="line">
              <a:avLst/>
            </a:prstGeom>
            <a:ln>
              <a:solidFill>
                <a:schemeClr val="tx1"/>
              </a:solidFill>
            </a:ln>
          </p:spPr>
          <p:style>
            <a:lnRef idx="2">
              <a:schemeClr val="accent1"/>
            </a:lnRef>
            <a:fillRef idx="1">
              <a:schemeClr val="lt1"/>
            </a:fillRef>
            <a:effectRef idx="0">
              <a:schemeClr val="accent1"/>
            </a:effectRef>
            <a:fontRef idx="minor">
              <a:schemeClr val="dk1"/>
            </a:fontRef>
          </p:style>
        </p:cxnSp>
        <p:cxnSp>
          <p:nvCxnSpPr>
            <p:cNvPr id="24" name="Straight Connector 23"/>
            <p:cNvCxnSpPr/>
            <p:nvPr/>
          </p:nvCxnSpPr>
          <p:spPr>
            <a:xfrm>
              <a:off x="5345205" y="2758118"/>
              <a:ext cx="0" cy="2454516"/>
            </a:xfrm>
            <a:prstGeom prst="line">
              <a:avLst/>
            </a:prstGeom>
            <a:ln>
              <a:solidFill>
                <a:schemeClr val="tx1"/>
              </a:solidFill>
            </a:ln>
          </p:spPr>
          <p:style>
            <a:lnRef idx="2">
              <a:schemeClr val="accent1"/>
            </a:lnRef>
            <a:fillRef idx="1">
              <a:schemeClr val="lt1"/>
            </a:fillRef>
            <a:effectRef idx="0">
              <a:schemeClr val="accent1"/>
            </a:effectRef>
            <a:fontRef idx="minor">
              <a:schemeClr val="dk1"/>
            </a:fontRef>
          </p:style>
        </p:cxnSp>
        <p:grpSp>
          <p:nvGrpSpPr>
            <p:cNvPr id="37" name="Group 36"/>
            <p:cNvGrpSpPr/>
            <p:nvPr/>
          </p:nvGrpSpPr>
          <p:grpSpPr>
            <a:xfrm>
              <a:off x="4072217" y="1690688"/>
              <a:ext cx="2353235" cy="1254218"/>
              <a:chOff x="3778624" y="1690688"/>
              <a:chExt cx="2353235" cy="1254218"/>
            </a:xfrm>
          </p:grpSpPr>
          <p:sp>
            <p:nvSpPr>
              <p:cNvPr id="9" name="Rectangle 8"/>
              <p:cNvSpPr/>
              <p:nvPr/>
            </p:nvSpPr>
            <p:spPr>
              <a:xfrm>
                <a:off x="3778624" y="1690688"/>
                <a:ext cx="2353235" cy="1254218"/>
              </a:xfrm>
              <a:prstGeom prst="rect">
                <a:avLst/>
              </a:prstGeom>
              <a:ln>
                <a:solidFill>
                  <a:schemeClr val="bg2">
                    <a:lumMod val="1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TextBox 9"/>
              <p:cNvSpPr txBox="1"/>
              <p:nvPr/>
            </p:nvSpPr>
            <p:spPr>
              <a:xfrm>
                <a:off x="4087905" y="1828408"/>
                <a:ext cx="1734671" cy="954107"/>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800" dirty="0" smtClean="0"/>
                  <a:t>Client </a:t>
                </a:r>
              </a:p>
              <a:p>
                <a:pPr algn="ctr"/>
                <a:r>
                  <a:rPr lang="en-US" sz="2800" dirty="0" smtClean="0"/>
                  <a:t>Website</a:t>
                </a:r>
                <a:endParaRPr lang="en-US" sz="2800" dirty="0"/>
              </a:p>
            </p:txBody>
          </p:sp>
        </p:grpSp>
        <p:grpSp>
          <p:nvGrpSpPr>
            <p:cNvPr id="16" name="Group 15"/>
            <p:cNvGrpSpPr/>
            <p:nvPr/>
          </p:nvGrpSpPr>
          <p:grpSpPr>
            <a:xfrm>
              <a:off x="999565" y="4774546"/>
              <a:ext cx="2353235" cy="1254218"/>
              <a:chOff x="3931024" y="1843088"/>
              <a:chExt cx="2353235" cy="1254218"/>
            </a:xfrm>
          </p:grpSpPr>
          <p:sp>
            <p:nvSpPr>
              <p:cNvPr id="14" name="Rectangle 13"/>
              <p:cNvSpPr/>
              <p:nvPr/>
            </p:nvSpPr>
            <p:spPr>
              <a:xfrm>
                <a:off x="3931024" y="1843088"/>
                <a:ext cx="2353235" cy="1254218"/>
              </a:xfrm>
              <a:prstGeom prst="rect">
                <a:avLst/>
              </a:prstGeom>
              <a:ln>
                <a:solidFill>
                  <a:schemeClr val="bg2">
                    <a:lumMod val="1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TextBox 14"/>
              <p:cNvSpPr txBox="1"/>
              <p:nvPr/>
            </p:nvSpPr>
            <p:spPr>
              <a:xfrm>
                <a:off x="4188758" y="2239364"/>
                <a:ext cx="1837765" cy="461665"/>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400" dirty="0" smtClean="0"/>
                  <a:t>3D Floorplan</a:t>
                </a:r>
                <a:endParaRPr lang="en-US" sz="2400" dirty="0"/>
              </a:p>
            </p:txBody>
          </p:sp>
        </p:grpSp>
        <p:grpSp>
          <p:nvGrpSpPr>
            <p:cNvPr id="17" name="Group 16"/>
            <p:cNvGrpSpPr/>
            <p:nvPr/>
          </p:nvGrpSpPr>
          <p:grpSpPr>
            <a:xfrm>
              <a:off x="4168588" y="4774546"/>
              <a:ext cx="2353235" cy="1254218"/>
              <a:chOff x="3931024" y="1843088"/>
              <a:chExt cx="2353235" cy="1254218"/>
            </a:xfrm>
          </p:grpSpPr>
          <p:sp>
            <p:nvSpPr>
              <p:cNvPr id="18" name="Rectangle 17"/>
              <p:cNvSpPr/>
              <p:nvPr/>
            </p:nvSpPr>
            <p:spPr>
              <a:xfrm>
                <a:off x="3931024" y="1843088"/>
                <a:ext cx="2353235" cy="1254218"/>
              </a:xfrm>
              <a:prstGeom prst="rect">
                <a:avLst/>
              </a:prstGeom>
              <a:ln>
                <a:solidFill>
                  <a:schemeClr val="bg2">
                    <a:lumMod val="1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9" name="TextBox 18"/>
              <p:cNvSpPr txBox="1"/>
              <p:nvPr/>
            </p:nvSpPr>
            <p:spPr>
              <a:xfrm>
                <a:off x="4446494" y="2281176"/>
                <a:ext cx="1432111" cy="461665"/>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400" dirty="0" smtClean="0"/>
                  <a:t>Web VR</a:t>
                </a:r>
                <a:endParaRPr lang="en-US" sz="2400" dirty="0"/>
              </a:p>
            </p:txBody>
          </p:sp>
        </p:grpSp>
        <p:grpSp>
          <p:nvGrpSpPr>
            <p:cNvPr id="20" name="Group 19"/>
            <p:cNvGrpSpPr/>
            <p:nvPr/>
          </p:nvGrpSpPr>
          <p:grpSpPr>
            <a:xfrm>
              <a:off x="8236323" y="4774546"/>
              <a:ext cx="2353235" cy="1254218"/>
              <a:chOff x="3931024" y="1843088"/>
              <a:chExt cx="2353235" cy="1254218"/>
            </a:xfrm>
          </p:grpSpPr>
          <p:sp>
            <p:nvSpPr>
              <p:cNvPr id="21" name="Rectangle 20"/>
              <p:cNvSpPr/>
              <p:nvPr/>
            </p:nvSpPr>
            <p:spPr>
              <a:xfrm>
                <a:off x="3931024" y="1843088"/>
                <a:ext cx="2353235" cy="1254218"/>
              </a:xfrm>
              <a:prstGeom prst="rect">
                <a:avLst/>
              </a:prstGeom>
              <a:ln>
                <a:solidFill>
                  <a:schemeClr val="bg2">
                    <a:lumMod val="1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2" name="TextBox 21"/>
              <p:cNvSpPr txBox="1"/>
              <p:nvPr/>
            </p:nvSpPr>
            <p:spPr>
              <a:xfrm>
                <a:off x="4188758" y="2096509"/>
                <a:ext cx="1837765" cy="830997"/>
              </a:xfrm>
              <a:prstGeom prst="rect">
                <a:avLst/>
              </a:prstGeom>
              <a:ln>
                <a:solidFill>
                  <a:schemeClr val="tx1"/>
                </a:solidFill>
              </a:ln>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400" dirty="0" smtClean="0"/>
                  <a:t>Wall Paint Engine</a:t>
                </a:r>
                <a:endParaRPr lang="en-US" sz="2400" dirty="0"/>
              </a:p>
            </p:txBody>
          </p:sp>
        </p:grpSp>
        <p:cxnSp>
          <p:nvCxnSpPr>
            <p:cNvPr id="25" name="Straight Connector 24"/>
            <p:cNvCxnSpPr/>
            <p:nvPr/>
          </p:nvCxnSpPr>
          <p:spPr>
            <a:xfrm>
              <a:off x="2043953" y="3943564"/>
              <a:ext cx="7368988" cy="0"/>
            </a:xfrm>
            <a:prstGeom prst="line">
              <a:avLst/>
            </a:prstGeom>
            <a:ln>
              <a:solidFill>
                <a:schemeClr val="tx1"/>
              </a:solidFill>
            </a:ln>
          </p:spPr>
          <p:style>
            <a:lnRef idx="2">
              <a:schemeClr val="accent1"/>
            </a:lnRef>
            <a:fillRef idx="1">
              <a:schemeClr val="lt1"/>
            </a:fillRef>
            <a:effectRef idx="0">
              <a:schemeClr val="accent1"/>
            </a:effectRef>
            <a:fontRef idx="minor">
              <a:schemeClr val="dk1"/>
            </a:fontRef>
          </p:style>
        </p:cxnSp>
      </p:grpSp>
    </p:spTree>
    <p:extLst>
      <p:ext uri="{BB962C8B-B14F-4D97-AF65-F5344CB8AC3E}">
        <p14:creationId xmlns:p14="http://schemas.microsoft.com/office/powerpoint/2010/main" val="35248559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latin typeface="Titillium Bd" panose="00000800000000000000" pitchFamily="50" charset="0"/>
              </a:rPr>
              <a:t>Background Theory</a:t>
            </a:r>
            <a:endParaRPr lang="en-US" dirty="0">
              <a:latin typeface="Titillium Bd" panose="00000800000000000000" pitchFamily="50" charset="0"/>
            </a:endParaRPr>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139990" y="3045284"/>
            <a:ext cx="1912019" cy="1912019"/>
          </a:xfrm>
        </p:spPr>
      </p:pic>
      <p:pic>
        <p:nvPicPr>
          <p:cNvPr id="6" name="Content Placeholder 4"/>
          <p:cNvPicPr>
            <a:picLocks noChangeAspect="1"/>
          </p:cNvPicPr>
          <p:nvPr/>
        </p:nvPicPr>
        <p:blipFill rotWithShape="1">
          <a:blip r:embed="rId3" cstate="print">
            <a:extLst>
              <a:ext uri="{28A0092B-C50C-407E-A947-70E740481C1C}">
                <a14:useLocalDpi xmlns:a14="http://schemas.microsoft.com/office/drawing/2010/main" val="0"/>
              </a:ext>
            </a:extLst>
          </a:blip>
          <a:srcRect l="48145"/>
          <a:stretch/>
        </p:blipFill>
        <p:spPr>
          <a:xfrm>
            <a:off x="838200" y="2336450"/>
            <a:ext cx="2448666" cy="1336765"/>
          </a:xfrm>
          <a:prstGeom prst="rect">
            <a:avLst/>
          </a:prstGeom>
          <a:effectLst>
            <a:outerShdw blurRad="63500" sx="102000" sy="102000" algn="ctr" rotWithShape="0">
              <a:prstClr val="black">
                <a:alpha val="40000"/>
              </a:prstClr>
            </a:outerShdw>
          </a:effectLst>
        </p:spPr>
      </p:pic>
      <p:grpSp>
        <p:nvGrpSpPr>
          <p:cNvPr id="14" name="Group 13"/>
          <p:cNvGrpSpPr/>
          <p:nvPr/>
        </p:nvGrpSpPr>
        <p:grpSpPr>
          <a:xfrm>
            <a:off x="7897510" y="2336450"/>
            <a:ext cx="3288309" cy="2878620"/>
            <a:chOff x="8409574" y="2336450"/>
            <a:chExt cx="3288309" cy="2878620"/>
          </a:xfrm>
        </p:grpSpPr>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09574" y="2336450"/>
              <a:ext cx="2453498" cy="1226749"/>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53561" y="2770748"/>
              <a:ext cx="2444322" cy="2444322"/>
            </a:xfrm>
            <a:prstGeom prst="rect">
              <a:avLst/>
            </a:prstGeom>
          </p:spPr>
        </p:pic>
      </p:grpSp>
      <p:sp>
        <p:nvSpPr>
          <p:cNvPr id="15" name="Content Placeholder 2"/>
          <p:cNvSpPr txBox="1">
            <a:spLocks/>
          </p:cNvSpPr>
          <p:nvPr/>
        </p:nvSpPr>
        <p:spPr>
          <a:xfrm>
            <a:off x="4751832" y="5610430"/>
            <a:ext cx="3541634" cy="8078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16" name="Content Placeholder 2"/>
          <p:cNvSpPr txBox="1">
            <a:spLocks/>
          </p:cNvSpPr>
          <p:nvPr/>
        </p:nvSpPr>
        <p:spPr>
          <a:xfrm>
            <a:off x="5041534" y="5474730"/>
            <a:ext cx="2855976" cy="7834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THE BIG THREE</a:t>
            </a:r>
            <a:endParaRPr lang="en-US" dirty="0"/>
          </a:p>
        </p:txBody>
      </p:sp>
      <p:cxnSp>
        <p:nvCxnSpPr>
          <p:cNvPr id="22" name="Straight Connector 21"/>
          <p:cNvCxnSpPr/>
          <p:nvPr/>
        </p:nvCxnSpPr>
        <p:spPr>
          <a:xfrm>
            <a:off x="5565648" y="5373566"/>
            <a:ext cx="131673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62533" y="3685181"/>
            <a:ext cx="1996549" cy="835223"/>
          </a:xfrm>
          <a:prstGeom prst="rect">
            <a:avLst/>
          </a:prstGeom>
        </p:spPr>
      </p:pic>
    </p:spTree>
    <p:extLst>
      <p:ext uri="{BB962C8B-B14F-4D97-AF65-F5344CB8AC3E}">
        <p14:creationId xmlns:p14="http://schemas.microsoft.com/office/powerpoint/2010/main" val="237758110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tillium Bd" panose="00000800000000000000" pitchFamily="50" charset="0"/>
              </a:rPr>
              <a:t>Background Theory</a:t>
            </a:r>
            <a:endParaRPr lang="en-US" dirty="0">
              <a:latin typeface="Titillium Bd" panose="00000800000000000000" pitchFamily="50" charset="0"/>
            </a:endParaRPr>
          </a:p>
        </p:txBody>
      </p:sp>
      <p:sp>
        <p:nvSpPr>
          <p:cNvPr id="5" name="Content Placeholder 2"/>
          <p:cNvSpPr txBox="1">
            <a:spLocks/>
          </p:cNvSpPr>
          <p:nvPr/>
        </p:nvSpPr>
        <p:spPr>
          <a:xfrm>
            <a:off x="838200" y="2081485"/>
            <a:ext cx="5642452" cy="305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Canny Edge Detection</a:t>
            </a:r>
          </a:p>
          <a:p>
            <a:r>
              <a:rPr lang="en-US" dirty="0" smtClean="0"/>
              <a:t>Gaussian Smoothing</a:t>
            </a:r>
          </a:p>
          <a:p>
            <a:r>
              <a:rPr lang="en-US" dirty="0" smtClean="0"/>
              <a:t>Dilating</a:t>
            </a:r>
          </a:p>
          <a:p>
            <a:r>
              <a:rPr lang="en-US" dirty="0" smtClean="0"/>
              <a:t>Flood Filling</a:t>
            </a:r>
          </a:p>
          <a:p>
            <a:r>
              <a:rPr lang="en-US" dirty="0" smtClean="0"/>
              <a:t>Alpha Blending</a:t>
            </a:r>
          </a:p>
        </p:txBody>
      </p:sp>
    </p:spTree>
    <p:extLst>
      <p:ext uri="{BB962C8B-B14F-4D97-AF65-F5344CB8AC3E}">
        <p14:creationId xmlns:p14="http://schemas.microsoft.com/office/powerpoint/2010/main" val="18448495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tillium Bd" panose="00000800000000000000" pitchFamily="50" charset="0"/>
              </a:rPr>
              <a:t>Canny Edge Detection</a:t>
            </a:r>
            <a:endParaRPr lang="en-US" dirty="0">
              <a:latin typeface="Titillium Bd" panose="00000800000000000000" pitchFamily="50" charset="0"/>
            </a:endParaRPr>
          </a:p>
        </p:txBody>
      </p:sp>
      <p:sp>
        <p:nvSpPr>
          <p:cNvPr id="5" name="Content Placeholder 2"/>
          <p:cNvSpPr txBox="1">
            <a:spLocks/>
          </p:cNvSpPr>
          <p:nvPr/>
        </p:nvSpPr>
        <p:spPr>
          <a:xfrm>
            <a:off x="838200" y="2720362"/>
            <a:ext cx="5642452" cy="305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 multi-step algorithm that can detect edges with </a:t>
            </a:r>
            <a:r>
              <a:rPr lang="en-US" u="sng" dirty="0"/>
              <a:t>noise </a:t>
            </a:r>
            <a:r>
              <a:rPr lang="en-US" u="sng" dirty="0" err="1"/>
              <a:t>supressed</a:t>
            </a:r>
            <a:r>
              <a:rPr lang="en-US" u="sng" dirty="0"/>
              <a:t> </a:t>
            </a:r>
            <a:r>
              <a:rPr lang="en-US" dirty="0"/>
              <a:t>at the same </a:t>
            </a:r>
            <a:r>
              <a:rPr lang="en-US" dirty="0" smtClean="0"/>
              <a:t>time</a:t>
            </a:r>
            <a:r>
              <a:rPr lang="en-US" dirty="0"/>
              <a:t/>
            </a:r>
            <a:br>
              <a:rPr lang="en-US" dirty="0"/>
            </a:br>
            <a:endParaRPr lang="en-US" dirty="0" smtClean="0"/>
          </a:p>
        </p:txBody>
      </p:sp>
    </p:spTree>
    <p:extLst>
      <p:ext uri="{BB962C8B-B14F-4D97-AF65-F5344CB8AC3E}">
        <p14:creationId xmlns:p14="http://schemas.microsoft.com/office/powerpoint/2010/main" val="30497490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tillium Bd" panose="00000800000000000000" pitchFamily="50" charset="0"/>
              </a:rPr>
              <a:t>Gaussian Smoothing</a:t>
            </a:r>
            <a:endParaRPr lang="en-US" dirty="0">
              <a:latin typeface="Titillium Bd" panose="00000800000000000000" pitchFamily="50" charset="0"/>
            </a:endParaRPr>
          </a:p>
        </p:txBody>
      </p:sp>
      <p:sp>
        <p:nvSpPr>
          <p:cNvPr id="5" name="Content Placeholder 2"/>
          <p:cNvSpPr txBox="1">
            <a:spLocks/>
          </p:cNvSpPr>
          <p:nvPr/>
        </p:nvSpPr>
        <p:spPr>
          <a:xfrm>
            <a:off x="838200" y="2122954"/>
            <a:ext cx="5642452" cy="3051175"/>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kern="1700" spc="100" dirty="0"/>
              <a:t>The Gaussian smoothing operator is a </a:t>
            </a:r>
            <a:r>
              <a:rPr lang="en-US" b="1" kern="1700" spc="100" dirty="0">
                <a:solidFill>
                  <a:schemeClr val="accent1">
                    <a:lumMod val="75000"/>
                  </a:schemeClr>
                </a:solidFill>
              </a:rPr>
              <a:t>2-D convolution operator </a:t>
            </a:r>
            <a:r>
              <a:rPr lang="en-US" kern="1700" spc="100" dirty="0"/>
              <a:t>that is used to `blur' images and remove detail and </a:t>
            </a:r>
            <a:r>
              <a:rPr lang="en-US" kern="1700" spc="100" dirty="0" smtClean="0"/>
              <a:t>noise. </a:t>
            </a:r>
          </a:p>
          <a:p>
            <a:endParaRPr lang="en-US" kern="1700" spc="100" dirty="0" smtClean="0"/>
          </a:p>
          <a:p>
            <a:r>
              <a:rPr lang="en-US" kern="1700" spc="100" dirty="0"/>
              <a:t>S</a:t>
            </a:r>
            <a:r>
              <a:rPr lang="en-US" kern="1700" spc="100" dirty="0" smtClean="0"/>
              <a:t>imilar </a:t>
            </a:r>
            <a:r>
              <a:rPr lang="en-US" kern="1700" spc="100" dirty="0"/>
              <a:t>to </a:t>
            </a:r>
            <a:r>
              <a:rPr lang="en-US" kern="1700" spc="100" dirty="0" smtClean="0"/>
              <a:t>the </a:t>
            </a:r>
            <a:r>
              <a:rPr lang="en-US" u="sng" kern="1700" spc="100" dirty="0"/>
              <a:t>mean filter</a:t>
            </a:r>
            <a:r>
              <a:rPr lang="en-US" kern="1700" spc="100" dirty="0"/>
              <a:t>, but it uses a different kernel that represents the shape of a Gaussian (`bell-shaped') hump. This kernel has some special properties which are detailed below.</a:t>
            </a:r>
            <a:endParaRPr lang="en-US" kern="1700" spc="100" dirty="0" smtClean="0"/>
          </a:p>
        </p:txBody>
      </p:sp>
      <p:pic>
        <p:nvPicPr>
          <p:cNvPr id="1026" name="Picture 2" descr="https://homepages.inf.ed.ac.uk/rbf/HIPR2/mote.gif">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0175" y="-27463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https://homepages.inf.ed.ac.uk/rbf/HIPR2/mote.gif">
            <a:hlinkClick r:id="rId4"/>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7300" y="-27463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https://homepages.inf.ed.ac.uk/rbf/HIPR2/mote.gif">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9875" y="-27463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homepages.inf.ed.ac.uk/rbf/HIPR2/mote.gif">
            <a:hlinkClick r:id="rId4"/>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7000" y="-274638"/>
            <a:ext cx="9525" cy="9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84590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tillium Bd" panose="00000800000000000000" pitchFamily="50" charset="0"/>
              </a:rPr>
              <a:t>Dilating</a:t>
            </a:r>
            <a:endParaRPr lang="en-US" dirty="0">
              <a:latin typeface="Titillium Bd" panose="00000800000000000000" pitchFamily="50" charset="0"/>
            </a:endParaRPr>
          </a:p>
        </p:txBody>
      </p:sp>
      <p:sp>
        <p:nvSpPr>
          <p:cNvPr id="5" name="Content Placeholder 2"/>
          <p:cNvSpPr txBox="1">
            <a:spLocks/>
          </p:cNvSpPr>
          <p:nvPr/>
        </p:nvSpPr>
        <p:spPr>
          <a:xfrm>
            <a:off x="1128474" y="2478493"/>
            <a:ext cx="9306444" cy="305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 The </a:t>
            </a:r>
            <a:r>
              <a:rPr lang="en-US" dirty="0"/>
              <a:t>most basic morphological operations are two: Erosion and Dilation. They have a wide array of uses, i.e. :</a:t>
            </a:r>
          </a:p>
          <a:p>
            <a:r>
              <a:rPr lang="en-US" dirty="0"/>
              <a:t>Removing noise</a:t>
            </a:r>
          </a:p>
          <a:p>
            <a:r>
              <a:rPr lang="en-US" dirty="0"/>
              <a:t>Isolation of individual elements and joining disparate elements in an image.</a:t>
            </a:r>
          </a:p>
        </p:txBody>
      </p:sp>
      <p:pic>
        <p:nvPicPr>
          <p:cNvPr id="1026" name="Picture 2" descr="https://homepages.inf.ed.ac.uk/rbf/HIPR2/mote.gif">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0175" y="-27463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https://homepages.inf.ed.ac.uk/rbf/HIPR2/mote.gif">
            <a:hlinkClick r:id="rId4"/>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7300" y="-27463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https://homepages.inf.ed.ac.uk/rbf/HIPR2/mote.gif">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9875" y="-27463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homepages.inf.ed.ac.uk/rbf/HIPR2/mote.gif">
            <a:hlinkClick r:id="rId4"/>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7000" y="-274638"/>
            <a:ext cx="9525" cy="9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821689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tillium Bd" panose="00000800000000000000" pitchFamily="50" charset="0"/>
              </a:rPr>
              <a:t>Flood Filling</a:t>
            </a:r>
            <a:endParaRPr lang="en-US" dirty="0">
              <a:latin typeface="Titillium Bd" panose="00000800000000000000" pitchFamily="50" charset="0"/>
            </a:endParaRPr>
          </a:p>
        </p:txBody>
      </p:sp>
      <p:sp>
        <p:nvSpPr>
          <p:cNvPr id="5" name="Content Placeholder 2"/>
          <p:cNvSpPr txBox="1">
            <a:spLocks/>
          </p:cNvSpPr>
          <p:nvPr/>
        </p:nvSpPr>
        <p:spPr>
          <a:xfrm>
            <a:off x="838200" y="2196106"/>
            <a:ext cx="5642452" cy="3051175"/>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pc="100" dirty="0"/>
              <a:t> </a:t>
            </a:r>
            <a:r>
              <a:rPr lang="en-US" b="1" spc="100" dirty="0"/>
              <a:t>Flood fill,</a:t>
            </a:r>
            <a:r>
              <a:rPr lang="en-US" spc="100" dirty="0"/>
              <a:t> also called </a:t>
            </a:r>
            <a:r>
              <a:rPr lang="en-US" b="1" spc="100" dirty="0"/>
              <a:t>seed fill,</a:t>
            </a:r>
            <a:r>
              <a:rPr lang="en-US" spc="100" dirty="0"/>
              <a:t> is an algorithm that determines the area </a:t>
            </a:r>
            <a:r>
              <a:rPr lang="en-US" spc="100" dirty="0" smtClean="0"/>
              <a:t>connected to </a:t>
            </a:r>
            <a:r>
              <a:rPr lang="en-US" spc="100" dirty="0"/>
              <a:t>a given node in a multi-dimensional array. It is used in the "bucket" fill tool of paint programs to fill connected, similarly-colored areas with a different color, and in games such as Go and Minesweeper for determining which pieces are cleared.</a:t>
            </a:r>
            <a:endParaRPr lang="en-US" kern="1700" spc="100" dirty="0" smtClean="0"/>
          </a:p>
        </p:txBody>
      </p:sp>
      <p:pic>
        <p:nvPicPr>
          <p:cNvPr id="1026" name="Picture 2" descr="https://homepages.inf.ed.ac.uk/rbf/HIPR2/mote.gif">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0175" y="-27463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https://homepages.inf.ed.ac.uk/rbf/HIPR2/mote.gif">
            <a:hlinkClick r:id="rId4"/>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7300" y="-27463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https://homepages.inf.ed.ac.uk/rbf/HIPR2/mote.gif">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9875" y="-27463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homepages.inf.ed.ac.uk/rbf/HIPR2/mote.gif">
            <a:hlinkClick r:id="rId4"/>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7000" y="-274638"/>
            <a:ext cx="9525" cy="9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2265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tillium Bd" panose="00000800000000000000" pitchFamily="50" charset="0"/>
              </a:rPr>
              <a:t>Alpha Blending</a:t>
            </a:r>
            <a:endParaRPr lang="en-US" dirty="0">
              <a:latin typeface="Titillium Bd" panose="00000800000000000000" pitchFamily="50" charset="0"/>
            </a:endParaRPr>
          </a:p>
        </p:txBody>
      </p:sp>
      <p:sp>
        <p:nvSpPr>
          <p:cNvPr id="5" name="Content Placeholder 2"/>
          <p:cNvSpPr txBox="1">
            <a:spLocks/>
          </p:cNvSpPr>
          <p:nvPr/>
        </p:nvSpPr>
        <p:spPr>
          <a:xfrm>
            <a:off x="838200" y="2196106"/>
            <a:ext cx="5642452" cy="3051175"/>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process of combining one image with a background to create the appearance of partial or full transparency. It is often useful to render picture elements (pixels) in separate passes or layers and then combine the resulting 2D images into a single, final image called the </a:t>
            </a:r>
            <a:r>
              <a:rPr lang="en-US" b="1" dirty="0" smtClean="0">
                <a:solidFill>
                  <a:schemeClr val="accent1">
                    <a:lumMod val="75000"/>
                  </a:schemeClr>
                </a:solidFill>
              </a:rPr>
              <a:t>composite</a:t>
            </a:r>
            <a:r>
              <a:rPr lang="en-US" dirty="0" smtClean="0"/>
              <a:t>.</a:t>
            </a:r>
            <a:endParaRPr lang="en-US" kern="1700" spc="100" dirty="0" smtClean="0"/>
          </a:p>
        </p:txBody>
      </p:sp>
      <p:pic>
        <p:nvPicPr>
          <p:cNvPr id="1026" name="Picture 2" descr="https://homepages.inf.ed.ac.uk/rbf/HIPR2/mote.gif">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0175" y="-27463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https://homepages.inf.ed.ac.uk/rbf/HIPR2/mote.gif">
            <a:hlinkClick r:id="rId4"/>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7300" y="-27463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https://homepages.inf.ed.ac.uk/rbf/HIPR2/mote.gif">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9875" y="-274638"/>
            <a:ext cx="9525" cy="95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homepages.inf.ed.ac.uk/rbf/HIPR2/mote.gif">
            <a:hlinkClick r:id="rId4"/>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7000" y="-274638"/>
            <a:ext cx="9525" cy="9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22832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tillium Bd" panose="00000800000000000000" pitchFamily="50" charset="0"/>
              </a:rPr>
              <a:t>Background Theory</a:t>
            </a:r>
            <a:endParaRPr lang="en-US" dirty="0">
              <a:latin typeface="Titillium Bd" panose="00000800000000000000" pitchFamily="50" charset="0"/>
            </a:endParaRPr>
          </a:p>
        </p:txBody>
      </p:sp>
      <p:pic>
        <p:nvPicPr>
          <p:cNvPr id="5" name="Content Placeholder 4"/>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47877"/>
          <a:stretch/>
        </p:blipFill>
        <p:spPr>
          <a:xfrm>
            <a:off x="7495212" y="3205610"/>
            <a:ext cx="3269638" cy="1775775"/>
          </a:xfrm>
          <a:effectLst>
            <a:outerShdw blurRad="50800" dist="38100" dir="10800000" algn="r" rotWithShape="0">
              <a:prstClr val="black">
                <a:alpha val="40000"/>
              </a:prstClr>
            </a:outerShdw>
          </a:effectLst>
        </p:spPr>
      </p:pic>
      <p:sp>
        <p:nvSpPr>
          <p:cNvPr id="6" name="Content Placeholder 2"/>
          <p:cNvSpPr txBox="1">
            <a:spLocks/>
          </p:cNvSpPr>
          <p:nvPr/>
        </p:nvSpPr>
        <p:spPr>
          <a:xfrm>
            <a:off x="838200" y="2200830"/>
            <a:ext cx="5642452" cy="305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3D Modeling</a:t>
            </a:r>
          </a:p>
          <a:p>
            <a:r>
              <a:rPr lang="en-US" dirty="0" smtClean="0"/>
              <a:t>Web VR Development</a:t>
            </a:r>
          </a:p>
          <a:p>
            <a:r>
              <a:rPr lang="en-US" dirty="0" smtClean="0"/>
              <a:t>3D </a:t>
            </a:r>
            <a:r>
              <a:rPr lang="en-US" dirty="0" err="1" smtClean="0"/>
              <a:t>Floorplanner</a:t>
            </a:r>
            <a:endParaRPr lang="en-US" dirty="0" smtClean="0"/>
          </a:p>
          <a:p>
            <a:r>
              <a:rPr lang="en-US" dirty="0" smtClean="0"/>
              <a:t>Rendering Pipeline</a:t>
            </a:r>
          </a:p>
          <a:p>
            <a:r>
              <a:rPr lang="en-US" dirty="0" err="1" smtClean="0"/>
              <a:t>WebGL</a:t>
            </a:r>
            <a:endParaRPr lang="en-US" dirty="0" smtClean="0"/>
          </a:p>
          <a:p>
            <a:endParaRPr lang="en-US" dirty="0" smtClean="0"/>
          </a:p>
          <a:p>
            <a:pPr marL="0" indent="0">
              <a:buNone/>
            </a:pP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9099" y="2200830"/>
            <a:ext cx="2401864" cy="1004780"/>
          </a:xfrm>
          <a:prstGeom prst="rect">
            <a:avLst/>
          </a:prstGeom>
        </p:spPr>
      </p:pic>
    </p:spTree>
    <p:extLst>
      <p:ext uri="{BB962C8B-B14F-4D97-AF65-F5344CB8AC3E}">
        <p14:creationId xmlns:p14="http://schemas.microsoft.com/office/powerpoint/2010/main" val="12217569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04950" y="-704850"/>
            <a:ext cx="9144000" cy="2387600"/>
          </a:xfrm>
        </p:spPr>
        <p:txBody>
          <a:bodyPr/>
          <a:lstStyle/>
          <a:p>
            <a:r>
              <a:rPr lang="en-US" dirty="0" smtClean="0">
                <a:latin typeface="Titillium Bd" panose="00000800000000000000" pitchFamily="50" charset="0"/>
              </a:rPr>
              <a:t>Members</a:t>
            </a:r>
            <a:endParaRPr lang="en-US" dirty="0">
              <a:latin typeface="Titillium Bd" panose="00000800000000000000" pitchFamily="50" charset="0"/>
            </a:endParaRPr>
          </a:p>
        </p:txBody>
      </p:sp>
      <p:sp>
        <p:nvSpPr>
          <p:cNvPr id="3" name="Content Placeholder 2"/>
          <p:cNvSpPr>
            <a:spLocks noGrp="1"/>
          </p:cNvSpPr>
          <p:nvPr>
            <p:ph type="subTitle" idx="1"/>
          </p:nvPr>
        </p:nvSpPr>
        <p:spPr>
          <a:xfrm>
            <a:off x="1504950" y="2097088"/>
            <a:ext cx="9144000" cy="1655762"/>
          </a:xfrm>
        </p:spPr>
        <p:txBody>
          <a:bodyPr>
            <a:noAutofit/>
          </a:bodyPr>
          <a:lstStyle/>
          <a:p>
            <a:r>
              <a:rPr lang="en-US" sz="3000" dirty="0" smtClean="0"/>
              <a:t>Lin </a:t>
            </a:r>
            <a:r>
              <a:rPr lang="en-US" sz="3000" dirty="0" err="1" smtClean="0"/>
              <a:t>Htet</a:t>
            </a:r>
            <a:r>
              <a:rPr lang="en-US" sz="3000" dirty="0" smtClean="0"/>
              <a:t> Moe</a:t>
            </a:r>
          </a:p>
          <a:p>
            <a:r>
              <a:rPr lang="en-US" sz="3000" dirty="0" smtClean="0"/>
              <a:t>Si Thu </a:t>
            </a:r>
            <a:r>
              <a:rPr lang="en-US" sz="3000" dirty="0" err="1" smtClean="0"/>
              <a:t>Myoe</a:t>
            </a:r>
            <a:r>
              <a:rPr lang="en-US" sz="3000" dirty="0" smtClean="0"/>
              <a:t> </a:t>
            </a:r>
          </a:p>
          <a:p>
            <a:r>
              <a:rPr lang="en-US" sz="3000" dirty="0" err="1" smtClean="0"/>
              <a:t>Phonn</a:t>
            </a:r>
            <a:r>
              <a:rPr lang="en-US" sz="3000" dirty="0" smtClean="0"/>
              <a:t> </a:t>
            </a:r>
            <a:r>
              <a:rPr lang="en-US" sz="3000" dirty="0" err="1" smtClean="0"/>
              <a:t>Pyae</a:t>
            </a:r>
            <a:r>
              <a:rPr lang="en-US" sz="3000" dirty="0" smtClean="0"/>
              <a:t> </a:t>
            </a:r>
            <a:r>
              <a:rPr lang="en-US" sz="3000" dirty="0" err="1" smtClean="0"/>
              <a:t>Kyaw</a:t>
            </a:r>
            <a:endParaRPr lang="en-US" sz="3000" dirty="0" smtClean="0"/>
          </a:p>
          <a:p>
            <a:r>
              <a:rPr lang="en-US" sz="3000" dirty="0" smtClean="0"/>
              <a:t>Seth </a:t>
            </a:r>
            <a:r>
              <a:rPr lang="en-US" sz="3000" dirty="0" err="1" smtClean="0"/>
              <a:t>Paing</a:t>
            </a:r>
            <a:r>
              <a:rPr lang="en-US" sz="3000" dirty="0" smtClean="0"/>
              <a:t> </a:t>
            </a:r>
            <a:r>
              <a:rPr lang="en-US" sz="3000" dirty="0" err="1" smtClean="0"/>
              <a:t>Phyoe</a:t>
            </a:r>
            <a:r>
              <a:rPr lang="en-US" sz="3000" dirty="0" smtClean="0"/>
              <a:t> </a:t>
            </a:r>
          </a:p>
          <a:p>
            <a:r>
              <a:rPr lang="en-US" sz="3000" dirty="0" err="1" smtClean="0"/>
              <a:t>Khant</a:t>
            </a:r>
            <a:r>
              <a:rPr lang="en-US" sz="3000" dirty="0" smtClean="0"/>
              <a:t> </a:t>
            </a:r>
            <a:r>
              <a:rPr lang="en-US" sz="3000" dirty="0" err="1" smtClean="0"/>
              <a:t>Myat</a:t>
            </a:r>
            <a:r>
              <a:rPr lang="en-US" sz="3000" dirty="0" smtClean="0"/>
              <a:t> Min</a:t>
            </a:r>
          </a:p>
          <a:p>
            <a:r>
              <a:rPr lang="en-US" sz="3000" dirty="0" err="1" smtClean="0"/>
              <a:t>Kaung</a:t>
            </a:r>
            <a:r>
              <a:rPr lang="en-US" sz="3000" dirty="0" smtClean="0"/>
              <a:t> Mon Chit </a:t>
            </a:r>
          </a:p>
          <a:p>
            <a:r>
              <a:rPr lang="en-US" sz="3000" dirty="0" err="1" smtClean="0"/>
              <a:t>Myat</a:t>
            </a:r>
            <a:r>
              <a:rPr lang="en-US" sz="3000" dirty="0" smtClean="0"/>
              <a:t> </a:t>
            </a:r>
            <a:r>
              <a:rPr lang="en-US" sz="3000" dirty="0" err="1" smtClean="0"/>
              <a:t>Kaung</a:t>
            </a:r>
            <a:r>
              <a:rPr lang="en-US" sz="3000" dirty="0" smtClean="0"/>
              <a:t> </a:t>
            </a:r>
            <a:r>
              <a:rPr lang="en-US" sz="3000" dirty="0" err="1" smtClean="0"/>
              <a:t>Khant</a:t>
            </a:r>
            <a:endParaRPr lang="en-US" sz="3000" dirty="0" smtClean="0"/>
          </a:p>
        </p:txBody>
      </p:sp>
    </p:spTree>
    <p:extLst>
      <p:ext uri="{BB962C8B-B14F-4D97-AF65-F5344CB8AC3E}">
        <p14:creationId xmlns:p14="http://schemas.microsoft.com/office/powerpoint/2010/main" val="15180117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838200" y="2200830"/>
            <a:ext cx="8939784" cy="305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7" name="Title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smtClean="0">
                <a:latin typeface="Titillium Bd" panose="00000800000000000000" pitchFamily="50" charset="0"/>
              </a:rPr>
              <a:t>WebGL</a:t>
            </a:r>
            <a:r>
              <a:rPr lang="en-US" dirty="0" smtClean="0">
                <a:latin typeface="Titillium Bd" panose="00000800000000000000" pitchFamily="50" charset="0"/>
              </a:rPr>
              <a:t>?</a:t>
            </a:r>
            <a:endParaRPr lang="en-US" dirty="0">
              <a:latin typeface="Titillium Bd" panose="00000800000000000000" pitchFamily="50" charset="0"/>
            </a:endParaRPr>
          </a:p>
        </p:txBody>
      </p:sp>
      <p:sp>
        <p:nvSpPr>
          <p:cNvPr id="2" name="Rectangle 1"/>
          <p:cNvSpPr/>
          <p:nvPr/>
        </p:nvSpPr>
        <p:spPr>
          <a:xfrm>
            <a:off x="838200" y="1972091"/>
            <a:ext cx="8816788" cy="1938992"/>
          </a:xfrm>
          <a:prstGeom prst="rect">
            <a:avLst/>
          </a:prstGeom>
        </p:spPr>
        <p:txBody>
          <a:bodyPr wrap="square">
            <a:spAutoFit/>
          </a:bodyPr>
          <a:lstStyle/>
          <a:p>
            <a:r>
              <a:rPr lang="en-US" sz="2400" dirty="0">
                <a:latin typeface="+mj-lt"/>
              </a:rPr>
              <a:t> a </a:t>
            </a:r>
            <a:r>
              <a:rPr lang="en-US" sz="2400" dirty="0" smtClean="0">
                <a:latin typeface="+mj-lt"/>
              </a:rPr>
              <a:t>JavaScript API</a:t>
            </a:r>
            <a:r>
              <a:rPr lang="en-US" sz="2400" dirty="0">
                <a:latin typeface="+mj-lt"/>
              </a:rPr>
              <a:t> for rendering interactive 2D and 3D graphics within any compatible web browser without the use of </a:t>
            </a:r>
            <a:r>
              <a:rPr lang="en-US" sz="2400" dirty="0" smtClean="0">
                <a:latin typeface="+mj-lt"/>
              </a:rPr>
              <a:t>plug-ins.</a:t>
            </a:r>
          </a:p>
          <a:p>
            <a:r>
              <a:rPr lang="en-US" sz="2400" dirty="0" smtClean="0">
                <a:latin typeface="+mj-lt"/>
              </a:rPr>
              <a:t> </a:t>
            </a:r>
            <a:r>
              <a:rPr lang="en-US" sz="2400" dirty="0" err="1" smtClean="0">
                <a:latin typeface="+mj-lt"/>
              </a:rPr>
              <a:t>WebGL</a:t>
            </a:r>
            <a:r>
              <a:rPr lang="en-US" sz="2400" dirty="0" smtClean="0">
                <a:latin typeface="+mj-lt"/>
              </a:rPr>
              <a:t> </a:t>
            </a:r>
            <a:r>
              <a:rPr lang="en-US" sz="2400" dirty="0">
                <a:latin typeface="+mj-lt"/>
              </a:rPr>
              <a:t>is fully integrated with other web standards, allowing GPU-accelerated usage of physics and image processing and effects as part of the web page canvas. </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54988" y="5614229"/>
            <a:ext cx="2335306" cy="976937"/>
          </a:xfrm>
          <a:prstGeom prst="rect">
            <a:avLst/>
          </a:prstGeom>
        </p:spPr>
      </p:pic>
    </p:spTree>
    <p:extLst>
      <p:ext uri="{BB962C8B-B14F-4D97-AF65-F5344CB8AC3E}">
        <p14:creationId xmlns:p14="http://schemas.microsoft.com/office/powerpoint/2010/main" val="26132817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838200" y="2200830"/>
            <a:ext cx="8939784" cy="305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7" name="Title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smtClean="0">
                <a:latin typeface="Titillium Bd" panose="00000800000000000000" pitchFamily="50" charset="0"/>
              </a:rPr>
              <a:t>WebGL</a:t>
            </a:r>
            <a:r>
              <a:rPr lang="en-US" dirty="0" smtClean="0">
                <a:latin typeface="Titillium Bd" panose="00000800000000000000" pitchFamily="50" charset="0"/>
              </a:rPr>
              <a:t> Pros </a:t>
            </a:r>
            <a:endParaRPr lang="en-US" dirty="0">
              <a:latin typeface="Titillium Bd" panose="00000800000000000000" pitchFamily="50" charset="0"/>
            </a:endParaRPr>
          </a:p>
        </p:txBody>
      </p:sp>
      <p:sp>
        <p:nvSpPr>
          <p:cNvPr id="2" name="Rectangle 1"/>
          <p:cNvSpPr/>
          <p:nvPr/>
        </p:nvSpPr>
        <p:spPr>
          <a:xfrm>
            <a:off x="838200" y="1972091"/>
            <a:ext cx="8816788" cy="1692771"/>
          </a:xfrm>
          <a:prstGeom prst="rect">
            <a:avLst/>
          </a:prstGeom>
        </p:spPr>
        <p:txBody>
          <a:bodyPr wrap="square">
            <a:spAutoFit/>
          </a:bodyPr>
          <a:lstStyle/>
          <a:p>
            <a:pPr marL="342900" indent="-342900">
              <a:buFont typeface="Arial" panose="020B0604020202020204" pitchFamily="34" charset="0"/>
              <a:buChar char="•"/>
            </a:pPr>
            <a:r>
              <a:rPr lang="en-US" sz="2800" dirty="0" err="1" smtClean="0"/>
              <a:t>Realtime</a:t>
            </a:r>
            <a:r>
              <a:rPr lang="en-US" sz="2800" dirty="0" smtClean="0"/>
              <a:t> rendering in browser</a:t>
            </a:r>
          </a:p>
          <a:p>
            <a:pPr marL="285750" indent="-285750">
              <a:buFont typeface="Arial" panose="020B0604020202020204" pitchFamily="34" charset="0"/>
              <a:buChar char="•"/>
            </a:pPr>
            <a:r>
              <a:rPr lang="en-US" sz="2800" b="1" dirty="0" smtClean="0"/>
              <a:t>Tasks</a:t>
            </a:r>
            <a:endParaRPr lang="en-US" sz="2800" dirty="0" smtClean="0"/>
          </a:p>
          <a:p>
            <a:pPr marL="342900" indent="-342900">
              <a:buFont typeface="Arial" panose="020B0604020202020204" pitchFamily="34" charset="0"/>
              <a:buChar char="•"/>
            </a:pPr>
            <a:r>
              <a:rPr lang="en-US" sz="2400" b="1" dirty="0" smtClean="0"/>
              <a:t>Performance</a:t>
            </a:r>
            <a:endParaRPr lang="en-US" sz="2400" b="1" dirty="0"/>
          </a:p>
          <a:p>
            <a:pPr marL="342900" indent="-342900">
              <a:buFont typeface="Arial" panose="020B0604020202020204" pitchFamily="34" charset="0"/>
              <a:buChar char="•"/>
            </a:pPr>
            <a:r>
              <a:rPr lang="en-US" sz="2400" b="1" dirty="0" err="1" smtClean="0"/>
              <a:t>Shaders</a:t>
            </a:r>
            <a:r>
              <a:rPr lang="en-US" sz="2400" dirty="0"/>
              <a:t> </a:t>
            </a:r>
            <a:endParaRPr lang="en-US" sz="320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54988" y="5614229"/>
            <a:ext cx="2335306" cy="976937"/>
          </a:xfrm>
          <a:prstGeom prst="rect">
            <a:avLst/>
          </a:prstGeom>
        </p:spPr>
      </p:pic>
    </p:spTree>
    <p:extLst>
      <p:ext uri="{BB962C8B-B14F-4D97-AF65-F5344CB8AC3E}">
        <p14:creationId xmlns:p14="http://schemas.microsoft.com/office/powerpoint/2010/main" val="11318652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838200" y="2200830"/>
            <a:ext cx="8939784" cy="305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7" name="Title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smtClean="0">
                <a:latin typeface="Titillium Bd" panose="00000800000000000000" pitchFamily="50" charset="0"/>
              </a:rPr>
              <a:t>WebGL</a:t>
            </a:r>
            <a:r>
              <a:rPr lang="en-US" dirty="0" smtClean="0">
                <a:latin typeface="Titillium Bd" panose="00000800000000000000" pitchFamily="50" charset="0"/>
              </a:rPr>
              <a:t> Pros </a:t>
            </a:r>
            <a:endParaRPr lang="en-US" dirty="0">
              <a:latin typeface="Titillium Bd" panose="00000800000000000000" pitchFamily="50"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54988" y="5614229"/>
            <a:ext cx="2335306" cy="976937"/>
          </a:xfrm>
          <a:prstGeom prst="rect">
            <a:avLst/>
          </a:prstGeom>
        </p:spPr>
      </p:pic>
      <p:sp>
        <p:nvSpPr>
          <p:cNvPr id="9" name="Content Placeholder 2"/>
          <p:cNvSpPr txBox="1">
            <a:spLocks/>
          </p:cNvSpPr>
          <p:nvPr/>
        </p:nvSpPr>
        <p:spPr>
          <a:xfrm>
            <a:off x="1794913" y="2209789"/>
            <a:ext cx="7983071" cy="305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It can perform tasks that are just not possible with other technologies – or, more accurately, would be difficult to </a:t>
            </a:r>
            <a:r>
              <a:rPr lang="en-US" dirty="0" smtClean="0"/>
              <a:t>accomplish</a:t>
            </a:r>
            <a:r>
              <a:rPr lang="en-US" dirty="0"/>
              <a:t> (good luck producing complex lighting and reflective material effects in SVG!)</a:t>
            </a:r>
            <a:endParaRPr lang="en-US" kern="1700" spc="100" dirty="0" smtClean="0"/>
          </a:p>
        </p:txBody>
      </p:sp>
      <p:sp>
        <p:nvSpPr>
          <p:cNvPr id="10" name="Title 1"/>
          <p:cNvSpPr txBox="1">
            <a:spLocks/>
          </p:cNvSpPr>
          <p:nvPr/>
        </p:nvSpPr>
        <p:spPr>
          <a:xfrm>
            <a:off x="838200" y="1327658"/>
            <a:ext cx="4788408" cy="7260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latin typeface="Titillium" panose="00000500000000000000" pitchFamily="50" charset="0"/>
              </a:rPr>
              <a:t>Tasks</a:t>
            </a:r>
            <a:endParaRPr lang="en-US" sz="3200" dirty="0">
              <a:latin typeface="Titillium" panose="00000500000000000000" pitchFamily="50" charset="0"/>
            </a:endParaRPr>
          </a:p>
        </p:txBody>
      </p:sp>
    </p:spTree>
    <p:extLst>
      <p:ext uri="{BB962C8B-B14F-4D97-AF65-F5344CB8AC3E}">
        <p14:creationId xmlns:p14="http://schemas.microsoft.com/office/powerpoint/2010/main" val="225095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838200" y="2200830"/>
            <a:ext cx="8939784" cy="305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7" name="Title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smtClean="0">
                <a:latin typeface="Titillium Bd" panose="00000800000000000000" pitchFamily="50" charset="0"/>
              </a:rPr>
              <a:t>WebGL</a:t>
            </a:r>
            <a:r>
              <a:rPr lang="en-US" dirty="0" smtClean="0">
                <a:latin typeface="Titillium Bd" panose="00000800000000000000" pitchFamily="50" charset="0"/>
              </a:rPr>
              <a:t> Pros </a:t>
            </a:r>
            <a:endParaRPr lang="en-US" dirty="0">
              <a:latin typeface="Titillium Bd" panose="00000800000000000000" pitchFamily="50"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54988" y="5614229"/>
            <a:ext cx="2335306" cy="976937"/>
          </a:xfrm>
          <a:prstGeom prst="rect">
            <a:avLst/>
          </a:prstGeom>
        </p:spPr>
      </p:pic>
      <p:sp>
        <p:nvSpPr>
          <p:cNvPr id="9" name="Content Placeholder 2"/>
          <p:cNvSpPr txBox="1">
            <a:spLocks/>
          </p:cNvSpPr>
          <p:nvPr/>
        </p:nvSpPr>
        <p:spPr>
          <a:xfrm>
            <a:off x="1316556" y="2200830"/>
            <a:ext cx="7983071" cy="305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WebGL</a:t>
            </a:r>
            <a:r>
              <a:rPr lang="en-US" dirty="0"/>
              <a:t> is blindingly fast and fully utilizes hardware acceleration, making it suitable for games or complex visualizations. Although other options can benefit from hardware acceleration, </a:t>
            </a:r>
            <a:r>
              <a:rPr lang="en-US" dirty="0" err="1"/>
              <a:t>WebGL</a:t>
            </a:r>
            <a:r>
              <a:rPr lang="en-US" dirty="0"/>
              <a:t> is written with performance in mind and should perform better than other options in many cases.</a:t>
            </a:r>
            <a:endParaRPr lang="en-US" kern="1700" spc="100" dirty="0" smtClean="0"/>
          </a:p>
        </p:txBody>
      </p:sp>
      <p:sp>
        <p:nvSpPr>
          <p:cNvPr id="10" name="Title 1"/>
          <p:cNvSpPr txBox="1">
            <a:spLocks/>
          </p:cNvSpPr>
          <p:nvPr/>
        </p:nvSpPr>
        <p:spPr>
          <a:xfrm>
            <a:off x="838200" y="1327658"/>
            <a:ext cx="4788408" cy="7260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latin typeface="Titillium" panose="00000500000000000000" pitchFamily="50" charset="0"/>
              </a:rPr>
              <a:t>Performance</a:t>
            </a:r>
            <a:endParaRPr lang="en-US" sz="3200" dirty="0">
              <a:latin typeface="Titillium" panose="00000500000000000000" pitchFamily="50" charset="0"/>
            </a:endParaRPr>
          </a:p>
        </p:txBody>
      </p:sp>
    </p:spTree>
    <p:extLst>
      <p:ext uri="{BB962C8B-B14F-4D97-AF65-F5344CB8AC3E}">
        <p14:creationId xmlns:p14="http://schemas.microsoft.com/office/powerpoint/2010/main" val="43644972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838200" y="2200830"/>
            <a:ext cx="8939784" cy="305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smtClean="0"/>
              <a:t>-In 3D Modeling, the three main major theories are needed.</a:t>
            </a:r>
          </a:p>
          <a:p>
            <a:pPr marL="0" indent="0">
              <a:buNone/>
            </a:pPr>
            <a:endParaRPr lang="en-US" dirty="0" smtClean="0"/>
          </a:p>
          <a:p>
            <a:r>
              <a:rPr lang="en-US" dirty="0" smtClean="0"/>
              <a:t>Visual</a:t>
            </a:r>
            <a:r>
              <a:rPr lang="my-MM" dirty="0" smtClean="0"/>
              <a:t> </a:t>
            </a:r>
            <a:r>
              <a:rPr lang="en-US" dirty="0" smtClean="0"/>
              <a:t>Relativity</a:t>
            </a:r>
          </a:p>
          <a:p>
            <a:r>
              <a:rPr lang="en-US" dirty="0" smtClean="0"/>
              <a:t>Perspective</a:t>
            </a:r>
          </a:p>
          <a:p>
            <a:r>
              <a:rPr lang="en-US" dirty="0" smtClean="0"/>
              <a:t>Geometric</a:t>
            </a:r>
          </a:p>
          <a:p>
            <a:pPr marL="0" indent="0">
              <a:buNone/>
            </a:pPr>
            <a:r>
              <a:rPr lang="en-US" dirty="0" smtClean="0"/>
              <a:t> </a:t>
            </a:r>
          </a:p>
          <a:p>
            <a:pPr marL="0" indent="0">
              <a:buNone/>
            </a:pPr>
            <a:endParaRPr lang="en-US" dirty="0"/>
          </a:p>
        </p:txBody>
      </p:sp>
      <p:sp>
        <p:nvSpPr>
          <p:cNvPr id="5" name="Title 1"/>
          <p:cNvSpPr txBox="1">
            <a:spLocks/>
          </p:cNvSpPr>
          <p:nvPr/>
        </p:nvSpPr>
        <p:spPr>
          <a:xfrm>
            <a:off x="108585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Titillium Bd" panose="00000800000000000000" pitchFamily="50" charset="0"/>
              </a:rPr>
              <a:t>3D Modeling</a:t>
            </a:r>
            <a:endParaRPr lang="en-US" dirty="0">
              <a:latin typeface="Titillium Bd" panose="00000800000000000000" pitchFamily="50" charset="0"/>
            </a:endParaRPr>
          </a:p>
        </p:txBody>
      </p: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54988" y="5614229"/>
            <a:ext cx="2335306" cy="976937"/>
          </a:xfrm>
          <a:prstGeom prst="rect">
            <a:avLst/>
          </a:prstGeom>
        </p:spPr>
      </p:pic>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44425123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838200" y="2200830"/>
            <a:ext cx="8939784" cy="305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7" name="Title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err="1" smtClean="0">
                <a:latin typeface="Titillium Bd" panose="00000800000000000000" pitchFamily="50" charset="0"/>
              </a:rPr>
              <a:t>WebGL</a:t>
            </a:r>
            <a:r>
              <a:rPr lang="en-US" dirty="0" smtClean="0">
                <a:latin typeface="Titillium Bd" panose="00000800000000000000" pitchFamily="50" charset="0"/>
              </a:rPr>
              <a:t> Pros </a:t>
            </a:r>
            <a:endParaRPr lang="en-US" dirty="0">
              <a:latin typeface="Titillium Bd" panose="00000800000000000000" pitchFamily="50"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54988" y="5614229"/>
            <a:ext cx="2335306" cy="976937"/>
          </a:xfrm>
          <a:prstGeom prst="rect">
            <a:avLst/>
          </a:prstGeom>
        </p:spPr>
      </p:pic>
      <p:sp>
        <p:nvSpPr>
          <p:cNvPr id="9" name="Content Placeholder 2"/>
          <p:cNvSpPr txBox="1">
            <a:spLocks/>
          </p:cNvSpPr>
          <p:nvPr/>
        </p:nvSpPr>
        <p:spPr>
          <a:xfrm>
            <a:off x="1316556" y="2200830"/>
            <a:ext cx="7983071" cy="305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WebGL</a:t>
            </a:r>
            <a:r>
              <a:rPr lang="en-US" dirty="0"/>
              <a:t> applications can utilize mini programs known as “</a:t>
            </a:r>
            <a:r>
              <a:rPr lang="en-US" dirty="0" err="1"/>
              <a:t>shaders</a:t>
            </a:r>
            <a:r>
              <a:rPr lang="en-US" dirty="0"/>
              <a:t>” to produce complex visual effects. A simple </a:t>
            </a:r>
            <a:r>
              <a:rPr lang="en-US" dirty="0" err="1"/>
              <a:t>shader</a:t>
            </a:r>
            <a:r>
              <a:rPr lang="en-US" dirty="0"/>
              <a:t> might produce a sepia coloring effect, while a more complex implementation might simulate water or flames.</a:t>
            </a:r>
            <a:endParaRPr lang="en-US" kern="1700" spc="100" dirty="0" smtClean="0"/>
          </a:p>
        </p:txBody>
      </p:sp>
      <p:sp>
        <p:nvSpPr>
          <p:cNvPr id="10" name="Title 1"/>
          <p:cNvSpPr txBox="1">
            <a:spLocks/>
          </p:cNvSpPr>
          <p:nvPr/>
        </p:nvSpPr>
        <p:spPr>
          <a:xfrm>
            <a:off x="838200" y="1327658"/>
            <a:ext cx="4788408" cy="7260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err="1" smtClean="0">
                <a:latin typeface="Titillium" panose="00000500000000000000" pitchFamily="50" charset="0"/>
              </a:rPr>
              <a:t>Shaders</a:t>
            </a:r>
            <a:endParaRPr lang="en-US" sz="3200" dirty="0">
              <a:latin typeface="Titillium" panose="00000500000000000000" pitchFamily="50" charset="0"/>
            </a:endParaRPr>
          </a:p>
        </p:txBody>
      </p:sp>
    </p:spTree>
    <p:extLst>
      <p:ext uri="{BB962C8B-B14F-4D97-AF65-F5344CB8AC3E}">
        <p14:creationId xmlns:p14="http://schemas.microsoft.com/office/powerpoint/2010/main" val="274581265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838200" y="2200830"/>
            <a:ext cx="8939784" cy="305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4" name="Title 1"/>
          <p:cNvSpPr txBox="1">
            <a:spLocks/>
          </p:cNvSpPr>
          <p:nvPr/>
        </p:nvSpPr>
        <p:spPr>
          <a:xfrm>
            <a:off x="838200" y="1327658"/>
            <a:ext cx="4788408" cy="7260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latin typeface="Titillium" panose="00000500000000000000" pitchFamily="50" charset="0"/>
              </a:rPr>
              <a:t>Visual Relativity</a:t>
            </a:r>
            <a:endParaRPr lang="en-US" sz="3200" dirty="0">
              <a:latin typeface="Titillium" panose="00000500000000000000" pitchFamily="50" charset="0"/>
            </a:endParaRPr>
          </a:p>
        </p:txBody>
      </p:sp>
      <p:sp>
        <p:nvSpPr>
          <p:cNvPr id="5" name="Content Placeholder 2"/>
          <p:cNvSpPr txBox="1">
            <a:spLocks/>
          </p:cNvSpPr>
          <p:nvPr/>
        </p:nvSpPr>
        <p:spPr>
          <a:xfrm>
            <a:off x="972312" y="2200830"/>
            <a:ext cx="8939784" cy="305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The use of Visual Relativity in 3D modeling is using </a:t>
            </a:r>
            <a:r>
              <a:rPr lang="en-US" dirty="0"/>
              <a:t>size, position and familiarity to create a spatial relationship pattern between two objects to define a space</a:t>
            </a:r>
            <a:r>
              <a:rPr lang="en-US" dirty="0" smtClean="0"/>
              <a:t>.</a:t>
            </a:r>
          </a:p>
          <a:p>
            <a:r>
              <a:rPr lang="en-US" dirty="0" smtClean="0"/>
              <a:t>In Visual Relativity, all the components such as Color, </a:t>
            </a:r>
            <a:r>
              <a:rPr lang="en-US" dirty="0" err="1" smtClean="0"/>
              <a:t>Shape,size</a:t>
            </a:r>
            <a:r>
              <a:rPr lang="en-US" dirty="0" smtClean="0"/>
              <a:t> are important for brain to compare between two objects. </a:t>
            </a:r>
            <a:endParaRPr lang="en-US" dirty="0"/>
          </a:p>
        </p:txBody>
      </p:sp>
      <p:sp>
        <p:nvSpPr>
          <p:cNvPr id="7" name="Title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Titillium Bd" panose="00000800000000000000" pitchFamily="50" charset="0"/>
              </a:rPr>
              <a:t>3D Modeling</a:t>
            </a:r>
            <a:endParaRPr lang="en-US" dirty="0">
              <a:latin typeface="Titillium Bd" panose="00000800000000000000" pitchFamily="50" charset="0"/>
            </a:endParaRPr>
          </a:p>
        </p:txBody>
      </p:sp>
    </p:spTree>
    <p:extLst>
      <p:ext uri="{BB962C8B-B14F-4D97-AF65-F5344CB8AC3E}">
        <p14:creationId xmlns:p14="http://schemas.microsoft.com/office/powerpoint/2010/main" val="1438018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838200" y="2200830"/>
            <a:ext cx="8939784" cy="305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4" name="Title 1"/>
          <p:cNvSpPr txBox="1">
            <a:spLocks/>
          </p:cNvSpPr>
          <p:nvPr/>
        </p:nvSpPr>
        <p:spPr>
          <a:xfrm>
            <a:off x="838200" y="1327658"/>
            <a:ext cx="4788408" cy="7260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latin typeface="Titillium" panose="00000500000000000000" pitchFamily="50" charset="0"/>
              </a:rPr>
              <a:t>Visual Relativity</a:t>
            </a:r>
            <a:endParaRPr lang="en-US" sz="3200" dirty="0">
              <a:latin typeface="Titillium" panose="00000500000000000000" pitchFamily="50" charset="0"/>
            </a:endParaRPr>
          </a:p>
        </p:txBody>
      </p:sp>
      <p:sp>
        <p:nvSpPr>
          <p:cNvPr id="5" name="Content Placeholder 2"/>
          <p:cNvSpPr txBox="1">
            <a:spLocks/>
          </p:cNvSpPr>
          <p:nvPr/>
        </p:nvSpPr>
        <p:spPr>
          <a:xfrm>
            <a:off x="972312" y="2200830"/>
            <a:ext cx="8939784" cy="305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 Another trick of relativity is to use a interposition object</a:t>
            </a:r>
            <a:r>
              <a:rPr lang="en-US" dirty="0" smtClean="0"/>
              <a:t>.</a:t>
            </a:r>
          </a:p>
          <a:p>
            <a:r>
              <a:rPr lang="en-US" dirty="0" smtClean="0"/>
              <a:t> </a:t>
            </a:r>
            <a:r>
              <a:rPr lang="en-US" dirty="0"/>
              <a:t>This is an object that blocks the parts of another object</a:t>
            </a:r>
            <a:r>
              <a:rPr lang="en-US" dirty="0" smtClean="0"/>
              <a:t>.</a:t>
            </a:r>
          </a:p>
          <a:p>
            <a:r>
              <a:rPr lang="en-US" dirty="0" smtClean="0"/>
              <a:t> </a:t>
            </a:r>
            <a:r>
              <a:rPr lang="en-US" dirty="0"/>
              <a:t>In the sample with color added to it the extra cube blocks object B, while this new shape is blocked by object A.</a:t>
            </a:r>
            <a:r>
              <a:rPr lang="en-US" dirty="0" smtClean="0"/>
              <a:t>. </a:t>
            </a:r>
            <a:endParaRPr lang="en-US" dirty="0"/>
          </a:p>
        </p:txBody>
      </p:sp>
      <p:sp>
        <p:nvSpPr>
          <p:cNvPr id="8" name="Title 1"/>
          <p:cNvSpPr txBox="1">
            <a:spLocks/>
          </p:cNvSpPr>
          <p:nvPr/>
        </p:nvSpPr>
        <p:spPr>
          <a:xfrm>
            <a:off x="972312" y="36512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Titillium Bd" panose="00000800000000000000" pitchFamily="50" charset="0"/>
              </a:rPr>
              <a:t>3D Modeling</a:t>
            </a:r>
            <a:endParaRPr lang="en-US" dirty="0">
              <a:latin typeface="Titillium Bd" panose="00000800000000000000" pitchFamily="50" charset="0"/>
            </a:endParaRPr>
          </a:p>
        </p:txBody>
      </p:sp>
    </p:spTree>
    <p:extLst>
      <p:ext uri="{BB962C8B-B14F-4D97-AF65-F5344CB8AC3E}">
        <p14:creationId xmlns:p14="http://schemas.microsoft.com/office/powerpoint/2010/main" val="33721841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838200" y="2200830"/>
            <a:ext cx="8939784" cy="305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4" name="Title 1"/>
          <p:cNvSpPr txBox="1">
            <a:spLocks/>
          </p:cNvSpPr>
          <p:nvPr/>
        </p:nvSpPr>
        <p:spPr>
          <a:xfrm>
            <a:off x="838200" y="1327658"/>
            <a:ext cx="4788408" cy="7260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latin typeface="Titillium" panose="00000500000000000000" pitchFamily="50" charset="0"/>
              </a:rPr>
              <a:t>Visual Relativity</a:t>
            </a:r>
            <a:endParaRPr lang="en-US" sz="3200" dirty="0">
              <a:latin typeface="Titillium" panose="00000500000000000000" pitchFamily="50" charset="0"/>
            </a:endParaRP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6646" r="1" b="42756"/>
          <a:stretch/>
        </p:blipFill>
        <p:spPr>
          <a:xfrm>
            <a:off x="1320474" y="2214610"/>
            <a:ext cx="2677812" cy="3925824"/>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24533" b="41689"/>
          <a:stretch/>
        </p:blipFill>
        <p:spPr>
          <a:xfrm>
            <a:off x="4857031" y="2214610"/>
            <a:ext cx="4920953" cy="2316480"/>
          </a:xfrm>
          <a:prstGeom prst="rect">
            <a:avLst/>
          </a:prstGeom>
        </p:spPr>
      </p:pic>
      <p:sp>
        <p:nvSpPr>
          <p:cNvPr id="8" name="Title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Titillium Bd" panose="00000800000000000000" pitchFamily="50" charset="0"/>
              </a:rPr>
              <a:t>3D Modeling</a:t>
            </a:r>
            <a:endParaRPr lang="en-US" dirty="0">
              <a:latin typeface="Titillium Bd" panose="00000800000000000000" pitchFamily="50" charset="0"/>
            </a:endParaRPr>
          </a:p>
        </p:txBody>
      </p:sp>
    </p:spTree>
    <p:extLst>
      <p:ext uri="{BB962C8B-B14F-4D97-AF65-F5344CB8AC3E}">
        <p14:creationId xmlns:p14="http://schemas.microsoft.com/office/powerpoint/2010/main" val="5887640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838200" y="2200830"/>
            <a:ext cx="8939784" cy="305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4" name="Title 1"/>
          <p:cNvSpPr txBox="1">
            <a:spLocks/>
          </p:cNvSpPr>
          <p:nvPr/>
        </p:nvSpPr>
        <p:spPr>
          <a:xfrm>
            <a:off x="838200" y="1327658"/>
            <a:ext cx="4788408" cy="7260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latin typeface="Titillium" panose="00000500000000000000" pitchFamily="50" charset="0"/>
              </a:rPr>
              <a:t>Perspective</a:t>
            </a:r>
            <a:endParaRPr lang="en-US" sz="3200" dirty="0">
              <a:latin typeface="Titillium" panose="00000500000000000000" pitchFamily="50" charset="0"/>
            </a:endParaRPr>
          </a:p>
        </p:txBody>
      </p:sp>
      <p:sp>
        <p:nvSpPr>
          <p:cNvPr id="8" name="Content Placeholder 2"/>
          <p:cNvSpPr txBox="1">
            <a:spLocks/>
          </p:cNvSpPr>
          <p:nvPr/>
        </p:nvSpPr>
        <p:spPr>
          <a:xfrm>
            <a:off x="972312" y="2200830"/>
            <a:ext cx="8939784" cy="305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9" name="Content Placeholder 2"/>
          <p:cNvSpPr txBox="1">
            <a:spLocks/>
          </p:cNvSpPr>
          <p:nvPr/>
        </p:nvSpPr>
        <p:spPr>
          <a:xfrm>
            <a:off x="905256" y="2200829"/>
            <a:ext cx="8939784" cy="305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 </a:t>
            </a:r>
            <a:r>
              <a:rPr lang="en-US" dirty="0" smtClean="0"/>
              <a:t>Perspective can be used to manipulate what the viewer sees.</a:t>
            </a:r>
          </a:p>
          <a:p>
            <a:r>
              <a:rPr lang="en-US" dirty="0" smtClean="0"/>
              <a:t> </a:t>
            </a:r>
            <a:r>
              <a:rPr lang="en-US" dirty="0"/>
              <a:t>The closer the shape gets, the larger in the field of view it will be</a:t>
            </a:r>
            <a:r>
              <a:rPr lang="en-US" dirty="0" smtClean="0"/>
              <a:t>.	</a:t>
            </a:r>
            <a:endParaRPr lang="en-US" dirty="0"/>
          </a:p>
        </p:txBody>
      </p:sp>
      <p:sp>
        <p:nvSpPr>
          <p:cNvPr id="10" name="Title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Titillium Bd" panose="00000800000000000000" pitchFamily="50" charset="0"/>
              </a:rPr>
              <a:t>3D Modeling</a:t>
            </a:r>
            <a:endParaRPr lang="en-US" dirty="0">
              <a:latin typeface="Titillium Bd" panose="00000800000000000000" pitchFamily="50" charset="0"/>
            </a:endParaRPr>
          </a:p>
        </p:txBody>
      </p:sp>
    </p:spTree>
    <p:extLst>
      <p:ext uri="{BB962C8B-B14F-4D97-AF65-F5344CB8AC3E}">
        <p14:creationId xmlns:p14="http://schemas.microsoft.com/office/powerpoint/2010/main" val="38910522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855663"/>
            <a:ext cx="9144000" cy="2387600"/>
          </a:xfrm>
        </p:spPr>
        <p:txBody>
          <a:bodyPr/>
          <a:lstStyle/>
          <a:p>
            <a:r>
              <a:rPr lang="en-US" dirty="0" smtClean="0">
                <a:latin typeface="Titillium Bd" panose="00000800000000000000" pitchFamily="50" charset="0"/>
              </a:rPr>
              <a:t>Objective</a:t>
            </a:r>
            <a:endParaRPr lang="en-US" dirty="0">
              <a:latin typeface="Titillium Bd" panose="00000800000000000000" pitchFamily="50" charset="0"/>
            </a:endParaRPr>
          </a:p>
        </p:txBody>
      </p:sp>
      <p:sp>
        <p:nvSpPr>
          <p:cNvPr id="3" name="Content Placeholder 2"/>
          <p:cNvSpPr>
            <a:spLocks noGrp="1"/>
          </p:cNvSpPr>
          <p:nvPr>
            <p:ph type="subTitle" idx="1"/>
          </p:nvPr>
        </p:nvSpPr>
        <p:spPr/>
        <p:txBody>
          <a:bodyPr/>
          <a:lstStyle/>
          <a:p>
            <a:r>
              <a:rPr lang="en-US" dirty="0"/>
              <a:t>V</a:t>
            </a:r>
            <a:r>
              <a:rPr lang="en-US" dirty="0" smtClean="0"/>
              <a:t>isualize your real world room idea to 3D room</a:t>
            </a:r>
          </a:p>
          <a:p>
            <a:r>
              <a:rPr lang="en-US" dirty="0" smtClean="0"/>
              <a:t>Design Your Custom Room </a:t>
            </a:r>
          </a:p>
          <a:p>
            <a:r>
              <a:rPr lang="en-US" dirty="0" smtClean="0"/>
              <a:t>Paint Your room with our image processing algorithm</a:t>
            </a:r>
          </a:p>
          <a:p>
            <a:endParaRPr lang="en-US" dirty="0" smtClean="0"/>
          </a:p>
        </p:txBody>
      </p:sp>
    </p:spTree>
    <p:extLst>
      <p:ext uri="{BB962C8B-B14F-4D97-AF65-F5344CB8AC3E}">
        <p14:creationId xmlns:p14="http://schemas.microsoft.com/office/powerpoint/2010/main" val="142280551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838200" y="2200830"/>
            <a:ext cx="8939784" cy="305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4" name="Title 1"/>
          <p:cNvSpPr txBox="1">
            <a:spLocks/>
          </p:cNvSpPr>
          <p:nvPr/>
        </p:nvSpPr>
        <p:spPr>
          <a:xfrm>
            <a:off x="838200" y="1327658"/>
            <a:ext cx="4788408" cy="7260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latin typeface="Titillium" panose="00000500000000000000" pitchFamily="50" charset="0"/>
              </a:rPr>
              <a:t>Geometric</a:t>
            </a:r>
            <a:endParaRPr lang="en-US" sz="3200" dirty="0">
              <a:latin typeface="Titillium" panose="00000500000000000000" pitchFamily="50" charset="0"/>
            </a:endParaRPr>
          </a:p>
        </p:txBody>
      </p:sp>
      <p:sp>
        <p:nvSpPr>
          <p:cNvPr id="8" name="Content Placeholder 2"/>
          <p:cNvSpPr txBox="1">
            <a:spLocks/>
          </p:cNvSpPr>
          <p:nvPr/>
        </p:nvSpPr>
        <p:spPr>
          <a:xfrm>
            <a:off x="972312" y="2200830"/>
            <a:ext cx="8939784" cy="305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9" name="Content Placeholder 2"/>
          <p:cNvSpPr txBox="1">
            <a:spLocks/>
          </p:cNvSpPr>
          <p:nvPr/>
        </p:nvSpPr>
        <p:spPr>
          <a:xfrm>
            <a:off x="905256" y="2053717"/>
            <a:ext cx="8939784" cy="30511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The basic object used in mesh modeling is a vertex, a point in three dimensional space</a:t>
            </a:r>
            <a:r>
              <a:rPr lang="en-US" sz="2400" dirty="0" smtClean="0"/>
              <a:t>.</a:t>
            </a:r>
          </a:p>
          <a:p>
            <a:r>
              <a:rPr lang="en-US" sz="2400" dirty="0" smtClean="0"/>
              <a:t> </a:t>
            </a:r>
            <a:r>
              <a:rPr lang="en-US" sz="2400" dirty="0"/>
              <a:t>Two vertices connected by a straight line become an edge. Three vertices, connected to each other by three edges, define a triangle, which is the simplest polygon in </a:t>
            </a:r>
            <a:r>
              <a:rPr lang="en-US" sz="2400" dirty="0" smtClean="0"/>
              <a:t>Virtual </a:t>
            </a:r>
            <a:r>
              <a:rPr lang="en-US" sz="2400" dirty="0"/>
              <a:t>space. </a:t>
            </a:r>
            <a:endParaRPr lang="en-US" sz="2400" dirty="0" smtClean="0"/>
          </a:p>
          <a:p>
            <a:r>
              <a:rPr lang="en-US" sz="2400" dirty="0" smtClean="0"/>
              <a:t>More </a:t>
            </a:r>
            <a:r>
              <a:rPr lang="en-US" sz="2400" dirty="0"/>
              <a:t>complex polygons can be created out of multiple triangles, or as a single object with more than 3 vertices. Four sided polygons and triangles are the most common shapes used in polygonal modeling</a:t>
            </a:r>
            <a:r>
              <a:rPr lang="en-US" sz="2400" dirty="0" smtClean="0"/>
              <a:t>.</a:t>
            </a:r>
          </a:p>
          <a:p>
            <a:r>
              <a:rPr lang="en-US" sz="2400" dirty="0" smtClean="0"/>
              <a:t>A </a:t>
            </a:r>
            <a:r>
              <a:rPr lang="en-US" sz="2400" dirty="0"/>
              <a:t>group of polygons, connected to each other by shared vertices, is generally referred to as an element. Each of the polygons making up an element is called a face.</a:t>
            </a:r>
          </a:p>
        </p:txBody>
      </p:sp>
      <p:sp>
        <p:nvSpPr>
          <p:cNvPr id="7" name="Title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Titillium Bd" panose="00000800000000000000" pitchFamily="50" charset="0"/>
              </a:rPr>
              <a:t>3D Modeling</a:t>
            </a:r>
            <a:endParaRPr lang="en-US" dirty="0">
              <a:latin typeface="Titillium Bd" panose="00000800000000000000" pitchFamily="50" charset="0"/>
            </a:endParaRPr>
          </a:p>
        </p:txBody>
      </p:sp>
    </p:spTree>
    <p:extLst>
      <p:ext uri="{BB962C8B-B14F-4D97-AF65-F5344CB8AC3E}">
        <p14:creationId xmlns:p14="http://schemas.microsoft.com/office/powerpoint/2010/main" val="33034826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838200" y="2200830"/>
            <a:ext cx="8939784" cy="305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8" name="Content Placeholder 2"/>
          <p:cNvSpPr txBox="1">
            <a:spLocks/>
          </p:cNvSpPr>
          <p:nvPr/>
        </p:nvSpPr>
        <p:spPr>
          <a:xfrm>
            <a:off x="972312" y="2200830"/>
            <a:ext cx="8939784" cy="305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7" name="Title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Titillium Bd" panose="00000800000000000000" pitchFamily="50" charset="0"/>
              </a:rPr>
              <a:t>3D Modeling</a:t>
            </a:r>
            <a:endParaRPr lang="en-US" dirty="0">
              <a:latin typeface="Titillium Bd" panose="00000800000000000000" pitchFamily="50" charset="0"/>
            </a:endParaRPr>
          </a:p>
        </p:txBody>
      </p:sp>
      <p:pic>
        <p:nvPicPr>
          <p:cNvPr id="1026" name="Picture 2" descr="Image result for 3d modeling theo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8504" y="2200830"/>
            <a:ext cx="6124575" cy="291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5850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838200" y="2200830"/>
            <a:ext cx="8939784" cy="305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8" name="Content Placeholder 2"/>
          <p:cNvSpPr txBox="1">
            <a:spLocks/>
          </p:cNvSpPr>
          <p:nvPr/>
        </p:nvSpPr>
        <p:spPr>
          <a:xfrm>
            <a:off x="972312" y="2200830"/>
            <a:ext cx="8939784" cy="305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7" name="Title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Titillium Bd" panose="00000800000000000000" pitchFamily="50" charset="0"/>
              </a:rPr>
              <a:t>3D Modeling</a:t>
            </a:r>
            <a:endParaRPr lang="en-US" dirty="0">
              <a:latin typeface="Titillium Bd" panose="00000800000000000000" pitchFamily="50" charset="0"/>
            </a:endParaRPr>
          </a:p>
        </p:txBody>
      </p:sp>
      <p:pic>
        <p:nvPicPr>
          <p:cNvPr id="2052" name="Picture 4" descr="Image result for 3d modeling theo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9180" y="2302609"/>
            <a:ext cx="7593640" cy="2847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29028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86658"/>
            <a:ext cx="10515600" cy="935130"/>
          </a:xfrm>
        </p:spPr>
        <p:txBody>
          <a:bodyPr>
            <a:normAutofit/>
          </a:bodyPr>
          <a:lstStyle/>
          <a:p>
            <a:r>
              <a:rPr lang="en-US" sz="4400" dirty="0" smtClean="0">
                <a:latin typeface="Titillium Bd" panose="00000800000000000000" pitchFamily="50" charset="0"/>
              </a:rPr>
              <a:t>Web VR and 3D </a:t>
            </a:r>
            <a:r>
              <a:rPr lang="en-US" sz="4400" dirty="0" err="1" smtClean="0">
                <a:latin typeface="Titillium Bd" panose="00000800000000000000" pitchFamily="50" charset="0"/>
              </a:rPr>
              <a:t>Floorplanner</a:t>
            </a:r>
            <a:endParaRPr lang="en-US" sz="4400" dirty="0">
              <a:latin typeface="Titillium Bd" panose="00000800000000000000" pitchFamily="50" charset="0"/>
            </a:endParaRPr>
          </a:p>
        </p:txBody>
      </p:sp>
      <p:sp>
        <p:nvSpPr>
          <p:cNvPr id="6" name="Content Placeholder 2"/>
          <p:cNvSpPr txBox="1">
            <a:spLocks/>
          </p:cNvSpPr>
          <p:nvPr/>
        </p:nvSpPr>
        <p:spPr>
          <a:xfrm>
            <a:off x="838200" y="2200830"/>
            <a:ext cx="8939784" cy="305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4" name="Title 1"/>
          <p:cNvSpPr txBox="1">
            <a:spLocks/>
          </p:cNvSpPr>
          <p:nvPr/>
        </p:nvSpPr>
        <p:spPr>
          <a:xfrm>
            <a:off x="838200" y="1327658"/>
            <a:ext cx="4788408" cy="7260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latin typeface="Titillium" panose="00000500000000000000" pitchFamily="50" charset="0"/>
              </a:rPr>
              <a:t>Basic Process</a:t>
            </a:r>
            <a:endParaRPr lang="en-US" sz="3200" dirty="0">
              <a:latin typeface="Titillium" panose="00000500000000000000" pitchFamily="50" charset="0"/>
            </a:endParaRPr>
          </a:p>
        </p:txBody>
      </p:sp>
      <p:sp>
        <p:nvSpPr>
          <p:cNvPr id="8" name="Content Placeholder 2"/>
          <p:cNvSpPr txBox="1">
            <a:spLocks/>
          </p:cNvSpPr>
          <p:nvPr/>
        </p:nvSpPr>
        <p:spPr>
          <a:xfrm>
            <a:off x="972312" y="2200830"/>
            <a:ext cx="8939784" cy="305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9" name="Content Placeholder 2"/>
          <p:cNvSpPr txBox="1">
            <a:spLocks/>
          </p:cNvSpPr>
          <p:nvPr/>
        </p:nvSpPr>
        <p:spPr>
          <a:xfrm>
            <a:off x="905256" y="2200829"/>
            <a:ext cx="8939784" cy="30511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smtClean="0"/>
              <a:t>Developing the Web VR for visualization is quite challenging</a:t>
            </a:r>
          </a:p>
          <a:p>
            <a:r>
              <a:rPr lang="en-US" sz="2400" dirty="0" smtClean="0"/>
              <a:t>Four Basic Process in </a:t>
            </a:r>
            <a:r>
              <a:rPr lang="en-US" sz="2400" dirty="0" err="1" smtClean="0"/>
              <a:t>threejs</a:t>
            </a:r>
            <a:r>
              <a:rPr lang="en-US" sz="2400" dirty="0" smtClean="0"/>
              <a:t> </a:t>
            </a:r>
          </a:p>
          <a:p>
            <a:r>
              <a:rPr lang="en-US" sz="2400" dirty="0"/>
              <a:t>S</a:t>
            </a:r>
            <a:r>
              <a:rPr lang="en-US" sz="2400" dirty="0" smtClean="0"/>
              <a:t>cene</a:t>
            </a:r>
          </a:p>
          <a:p>
            <a:r>
              <a:rPr lang="en-US" sz="2400" dirty="0"/>
              <a:t>R</a:t>
            </a:r>
            <a:r>
              <a:rPr lang="en-US" sz="2400" dirty="0" smtClean="0"/>
              <a:t>enderer</a:t>
            </a:r>
          </a:p>
          <a:p>
            <a:r>
              <a:rPr lang="en-US" sz="2400" dirty="0" smtClean="0"/>
              <a:t>Camera</a:t>
            </a:r>
          </a:p>
          <a:p>
            <a:r>
              <a:rPr lang="en-US" sz="2400" dirty="0" smtClean="0"/>
              <a:t>Adding Object</a:t>
            </a:r>
          </a:p>
          <a:p>
            <a:endParaRPr lang="en-US" sz="2400" dirty="0"/>
          </a:p>
        </p:txBody>
      </p:sp>
    </p:spTree>
    <p:extLst>
      <p:ext uri="{BB962C8B-B14F-4D97-AF65-F5344CB8AC3E}">
        <p14:creationId xmlns:p14="http://schemas.microsoft.com/office/powerpoint/2010/main" val="333941126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838200" y="2200830"/>
            <a:ext cx="8939784" cy="305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4" name="Title 1"/>
          <p:cNvSpPr txBox="1">
            <a:spLocks/>
          </p:cNvSpPr>
          <p:nvPr/>
        </p:nvSpPr>
        <p:spPr>
          <a:xfrm>
            <a:off x="838200" y="1327658"/>
            <a:ext cx="4788408" cy="7260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latin typeface="Titillium" panose="00000500000000000000" pitchFamily="50" charset="0"/>
              </a:rPr>
              <a:t>3D </a:t>
            </a:r>
            <a:r>
              <a:rPr lang="en-US" sz="3200" dirty="0" err="1" smtClean="0">
                <a:latin typeface="Titillium" panose="00000500000000000000" pitchFamily="50" charset="0"/>
              </a:rPr>
              <a:t>Floorplanner</a:t>
            </a:r>
            <a:r>
              <a:rPr lang="en-US" sz="3200" dirty="0" smtClean="0">
                <a:latin typeface="Titillium" panose="00000500000000000000" pitchFamily="50" charset="0"/>
              </a:rPr>
              <a:t> view</a:t>
            </a:r>
            <a:endParaRPr lang="en-US" sz="3200" dirty="0">
              <a:latin typeface="Titillium" panose="00000500000000000000" pitchFamily="50" charset="0"/>
            </a:endParaRPr>
          </a:p>
        </p:txBody>
      </p:sp>
      <p:sp>
        <p:nvSpPr>
          <p:cNvPr id="8" name="Content Placeholder 2"/>
          <p:cNvSpPr txBox="1">
            <a:spLocks/>
          </p:cNvSpPr>
          <p:nvPr/>
        </p:nvSpPr>
        <p:spPr>
          <a:xfrm>
            <a:off x="972312" y="2200830"/>
            <a:ext cx="8939784" cy="305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11" name="Picture 10"/>
          <p:cNvPicPr>
            <a:picLocks noChangeAspect="1"/>
          </p:cNvPicPr>
          <p:nvPr/>
        </p:nvPicPr>
        <p:blipFill rotWithShape="1">
          <a:blip r:embed="rId2">
            <a:extLst>
              <a:ext uri="{28A0092B-C50C-407E-A947-70E740481C1C}">
                <a14:useLocalDpi xmlns:a14="http://schemas.microsoft.com/office/drawing/2010/main" val="0"/>
              </a:ext>
            </a:extLst>
          </a:blip>
          <a:srcRect l="25595"/>
          <a:stretch/>
        </p:blipFill>
        <p:spPr>
          <a:xfrm>
            <a:off x="1878406" y="2200830"/>
            <a:ext cx="6313064" cy="4002009"/>
          </a:xfrm>
          <a:prstGeom prst="rect">
            <a:avLst/>
          </a:prstGeom>
        </p:spPr>
      </p:pic>
      <p:sp>
        <p:nvSpPr>
          <p:cNvPr id="9" name="Title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Titillium Bd" panose="00000800000000000000" pitchFamily="50" charset="0"/>
              </a:rPr>
              <a:t>Web VR </a:t>
            </a:r>
            <a:r>
              <a:rPr lang="en-US" dirty="0">
                <a:latin typeface="Titillium Bd" panose="00000800000000000000" pitchFamily="50" charset="0"/>
              </a:rPr>
              <a:t>and 3D </a:t>
            </a:r>
            <a:r>
              <a:rPr lang="en-US" dirty="0" err="1">
                <a:latin typeface="Titillium Bd" panose="00000800000000000000" pitchFamily="50" charset="0"/>
              </a:rPr>
              <a:t>Floorplanner</a:t>
            </a:r>
            <a:endParaRPr lang="en-US" dirty="0">
              <a:latin typeface="Titillium Bd" panose="00000800000000000000" pitchFamily="50" charset="0"/>
            </a:endParaRPr>
          </a:p>
        </p:txBody>
      </p:sp>
    </p:spTree>
    <p:extLst>
      <p:ext uri="{BB962C8B-B14F-4D97-AF65-F5344CB8AC3E}">
        <p14:creationId xmlns:p14="http://schemas.microsoft.com/office/powerpoint/2010/main" val="419289090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txBox="1">
            <a:spLocks/>
          </p:cNvSpPr>
          <p:nvPr/>
        </p:nvSpPr>
        <p:spPr>
          <a:xfrm>
            <a:off x="838200" y="2200830"/>
            <a:ext cx="8939784" cy="305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dirty="0"/>
          </a:p>
        </p:txBody>
      </p:sp>
      <p:sp>
        <p:nvSpPr>
          <p:cNvPr id="4" name="Title 1"/>
          <p:cNvSpPr txBox="1">
            <a:spLocks/>
          </p:cNvSpPr>
          <p:nvPr/>
        </p:nvSpPr>
        <p:spPr>
          <a:xfrm>
            <a:off x="838200" y="1327658"/>
            <a:ext cx="4788408" cy="72605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smtClean="0">
                <a:latin typeface="Titillium" panose="00000500000000000000" pitchFamily="50" charset="0"/>
              </a:rPr>
              <a:t>3D </a:t>
            </a:r>
            <a:r>
              <a:rPr lang="en-US" sz="3200" dirty="0" err="1" smtClean="0">
                <a:latin typeface="Titillium" panose="00000500000000000000" pitchFamily="50" charset="0"/>
              </a:rPr>
              <a:t>Floorplanner</a:t>
            </a:r>
            <a:r>
              <a:rPr lang="en-US" sz="3200" dirty="0" smtClean="0">
                <a:latin typeface="Titillium" panose="00000500000000000000" pitchFamily="50" charset="0"/>
              </a:rPr>
              <a:t> view</a:t>
            </a:r>
            <a:endParaRPr lang="en-US" sz="3200" dirty="0">
              <a:latin typeface="Titillium" panose="00000500000000000000" pitchFamily="50" charset="0"/>
            </a:endParaRPr>
          </a:p>
        </p:txBody>
      </p:sp>
      <p:sp>
        <p:nvSpPr>
          <p:cNvPr id="8" name="Content Placeholder 2"/>
          <p:cNvSpPr txBox="1">
            <a:spLocks/>
          </p:cNvSpPr>
          <p:nvPr/>
        </p:nvSpPr>
        <p:spPr>
          <a:xfrm>
            <a:off x="972312" y="2200830"/>
            <a:ext cx="8939784" cy="305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9" name="Title 1"/>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smtClean="0">
                <a:latin typeface="Titillium Bd" panose="00000800000000000000" pitchFamily="50" charset="0"/>
              </a:rPr>
              <a:t>Web VR </a:t>
            </a:r>
            <a:r>
              <a:rPr lang="en-US" dirty="0">
                <a:latin typeface="Titillium Bd" panose="00000800000000000000" pitchFamily="50" charset="0"/>
              </a:rPr>
              <a:t>and 3D </a:t>
            </a:r>
            <a:r>
              <a:rPr lang="en-US" dirty="0" err="1">
                <a:latin typeface="Titillium Bd" panose="00000800000000000000" pitchFamily="50" charset="0"/>
              </a:rPr>
              <a:t>Floorplanner</a:t>
            </a:r>
            <a:endParaRPr lang="en-US" dirty="0">
              <a:latin typeface="Titillium Bd" panose="00000800000000000000" pitchFamily="50" charset="0"/>
            </a:endParaRPr>
          </a:p>
        </p:txBody>
      </p:sp>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37720" t="25479" r="11985" b="4095"/>
          <a:stretch/>
        </p:blipFill>
        <p:spPr>
          <a:xfrm>
            <a:off x="6871447" y="2015344"/>
            <a:ext cx="4284729" cy="3373284"/>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4742" t="26655" r="11765" b="5861"/>
          <a:stretch/>
        </p:blipFill>
        <p:spPr>
          <a:xfrm>
            <a:off x="972313" y="1992314"/>
            <a:ext cx="4788408" cy="3396314"/>
          </a:xfrm>
          <a:prstGeom prst="rect">
            <a:avLst/>
          </a:prstGeom>
        </p:spPr>
      </p:pic>
    </p:spTree>
    <p:extLst>
      <p:ext uri="{BB962C8B-B14F-4D97-AF65-F5344CB8AC3E}">
        <p14:creationId xmlns:p14="http://schemas.microsoft.com/office/powerpoint/2010/main" val="41563369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tillium Bd" panose="00000800000000000000" pitchFamily="50" charset="0"/>
              </a:rPr>
              <a:t>Integration</a:t>
            </a:r>
            <a:endParaRPr lang="en-US" dirty="0">
              <a:latin typeface="Titillium Bd" panose="00000800000000000000" pitchFamily="50" charset="0"/>
            </a:endParaRPr>
          </a:p>
        </p:txBody>
      </p:sp>
      <p:sp>
        <p:nvSpPr>
          <p:cNvPr id="6" name="Content Placeholder 2"/>
          <p:cNvSpPr txBox="1">
            <a:spLocks/>
          </p:cNvSpPr>
          <p:nvPr/>
        </p:nvSpPr>
        <p:spPr>
          <a:xfrm>
            <a:off x="838200" y="2200830"/>
            <a:ext cx="6196584" cy="30511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smtClean="0"/>
              <a:t>Backend API Integration With Frontend</a:t>
            </a:r>
          </a:p>
          <a:p>
            <a:r>
              <a:rPr lang="en-US" dirty="0" smtClean="0"/>
              <a:t>Backend Engine (Python + Flask)</a:t>
            </a:r>
          </a:p>
          <a:p>
            <a:r>
              <a:rPr lang="en-US" dirty="0" smtClean="0"/>
              <a:t>PHP (Frontend)</a:t>
            </a:r>
          </a:p>
          <a:p>
            <a:r>
              <a:rPr lang="en-US" dirty="0" smtClean="0"/>
              <a:t>SQLite</a:t>
            </a:r>
          </a:p>
          <a:p>
            <a:r>
              <a:rPr lang="en-US" dirty="0" smtClean="0"/>
              <a:t>Flat File System for Processed Images</a:t>
            </a:r>
          </a:p>
          <a:p>
            <a:pPr marL="0" indent="0">
              <a:buNone/>
            </a:pPr>
            <a:endParaRPr lang="en-US" dirty="0"/>
          </a:p>
        </p:txBody>
      </p:sp>
      <p:grpSp>
        <p:nvGrpSpPr>
          <p:cNvPr id="7" name="Group 6"/>
          <p:cNvGrpSpPr/>
          <p:nvPr/>
        </p:nvGrpSpPr>
        <p:grpSpPr>
          <a:xfrm>
            <a:off x="6227206" y="1923161"/>
            <a:ext cx="4696163" cy="4111070"/>
            <a:chOff x="8409574" y="2336450"/>
            <a:chExt cx="3288309" cy="287862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9574" y="2336450"/>
              <a:ext cx="2453498" cy="1226749"/>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53561" y="2770748"/>
              <a:ext cx="2444322" cy="2444322"/>
            </a:xfrm>
            <a:prstGeom prst="rect">
              <a:avLst/>
            </a:prstGeom>
          </p:spPr>
        </p:pic>
      </p:grpSp>
    </p:spTree>
    <p:extLst>
      <p:ext uri="{BB962C8B-B14F-4D97-AF65-F5344CB8AC3E}">
        <p14:creationId xmlns:p14="http://schemas.microsoft.com/office/powerpoint/2010/main" val="355397503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latin typeface="Titillium" panose="00000500000000000000" pitchFamily="50" charset="0"/>
              </a:rPr>
              <a:t>Final Result</a:t>
            </a:r>
            <a:endParaRPr lang="en-US" b="1" dirty="0">
              <a:latin typeface="Titillium" panose="00000500000000000000" pitchFamily="50" charset="0"/>
            </a:endParaRP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6563" r="7124"/>
          <a:stretch/>
        </p:blipFill>
        <p:spPr>
          <a:xfrm>
            <a:off x="2457718" y="1690688"/>
            <a:ext cx="7276563" cy="4351338"/>
          </a:xfrm>
        </p:spPr>
      </p:pic>
      <p:sp>
        <p:nvSpPr>
          <p:cNvPr id="5" name="Rectangle 4"/>
          <p:cNvSpPr/>
          <p:nvPr/>
        </p:nvSpPr>
        <p:spPr>
          <a:xfrm>
            <a:off x="5349448" y="6042026"/>
            <a:ext cx="1493101" cy="646331"/>
          </a:xfrm>
          <a:prstGeom prst="rect">
            <a:avLst/>
          </a:prstGeom>
        </p:spPr>
        <p:txBody>
          <a:bodyPr wrap="none">
            <a:spAutoFit/>
          </a:bodyPr>
          <a:lstStyle/>
          <a:p>
            <a:r>
              <a:rPr lang="en-US" sz="3600" b="1" dirty="0" err="1" smtClean="0">
                <a:latin typeface="Titillium" panose="00000500000000000000" pitchFamily="50" charset="0"/>
              </a:rPr>
              <a:t>WebVr</a:t>
            </a:r>
            <a:endParaRPr lang="en-US" sz="3600" b="1" dirty="0">
              <a:latin typeface="Titillium" panose="00000500000000000000" pitchFamily="50" charset="0"/>
            </a:endParaRPr>
          </a:p>
        </p:txBody>
      </p:sp>
    </p:spTree>
    <p:extLst>
      <p:ext uri="{BB962C8B-B14F-4D97-AF65-F5344CB8AC3E}">
        <p14:creationId xmlns:p14="http://schemas.microsoft.com/office/powerpoint/2010/main" val="23273609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tillium" panose="00000500000000000000" pitchFamily="50" charset="0"/>
              </a:rPr>
              <a:t>Final Result</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t="10136" b="6398"/>
          <a:stretch/>
        </p:blipFill>
        <p:spPr>
          <a:xfrm>
            <a:off x="1238237" y="1390918"/>
            <a:ext cx="9715526" cy="4559121"/>
          </a:xfrm>
        </p:spPr>
      </p:pic>
      <p:sp>
        <p:nvSpPr>
          <p:cNvPr id="5" name="Rectangle 4"/>
          <p:cNvSpPr/>
          <p:nvPr/>
        </p:nvSpPr>
        <p:spPr>
          <a:xfrm>
            <a:off x="4314166" y="5950039"/>
            <a:ext cx="3563668" cy="646331"/>
          </a:xfrm>
          <a:prstGeom prst="rect">
            <a:avLst/>
          </a:prstGeom>
        </p:spPr>
        <p:txBody>
          <a:bodyPr wrap="none">
            <a:spAutoFit/>
          </a:bodyPr>
          <a:lstStyle/>
          <a:p>
            <a:r>
              <a:rPr lang="en-US" sz="3600" b="1" dirty="0" smtClean="0">
                <a:latin typeface="Titillium" panose="00000500000000000000" pitchFamily="50" charset="0"/>
              </a:rPr>
              <a:t>3D Floor-Planner</a:t>
            </a:r>
            <a:endParaRPr lang="en-US" sz="3600" b="1" dirty="0">
              <a:latin typeface="Titillium" panose="00000500000000000000" pitchFamily="50" charset="0"/>
            </a:endParaRPr>
          </a:p>
        </p:txBody>
      </p:sp>
    </p:spTree>
    <p:extLst>
      <p:ext uri="{BB962C8B-B14F-4D97-AF65-F5344CB8AC3E}">
        <p14:creationId xmlns:p14="http://schemas.microsoft.com/office/powerpoint/2010/main" val="31065149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latin typeface="Titillium" panose="00000500000000000000" pitchFamily="50" charset="0"/>
              </a:rPr>
              <a:t>Final Result</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499" t="40918" r="2963" b="13502"/>
          <a:stretch/>
        </p:blipFill>
        <p:spPr>
          <a:xfrm>
            <a:off x="838200" y="2331076"/>
            <a:ext cx="10673630" cy="2833353"/>
          </a:xfrm>
        </p:spPr>
      </p:pic>
      <p:sp>
        <p:nvSpPr>
          <p:cNvPr id="6" name="Rectangle 5"/>
          <p:cNvSpPr/>
          <p:nvPr/>
        </p:nvSpPr>
        <p:spPr>
          <a:xfrm>
            <a:off x="4448024" y="5265072"/>
            <a:ext cx="3644331" cy="646331"/>
          </a:xfrm>
          <a:prstGeom prst="rect">
            <a:avLst/>
          </a:prstGeom>
        </p:spPr>
        <p:txBody>
          <a:bodyPr wrap="none">
            <a:spAutoFit/>
          </a:bodyPr>
          <a:lstStyle/>
          <a:p>
            <a:r>
              <a:rPr lang="en-US" sz="3600" b="1" dirty="0">
                <a:latin typeface="Titillium" panose="00000500000000000000" pitchFamily="50" charset="0"/>
              </a:rPr>
              <a:t>Wall Paint Engine</a:t>
            </a:r>
            <a:endParaRPr lang="en-US" sz="3600" b="1" dirty="0">
              <a:latin typeface="Titillium" panose="00000500000000000000" pitchFamily="50" charset="0"/>
            </a:endParaRPr>
          </a:p>
        </p:txBody>
      </p:sp>
    </p:spTree>
    <p:extLst>
      <p:ext uri="{BB962C8B-B14F-4D97-AF65-F5344CB8AC3E}">
        <p14:creationId xmlns:p14="http://schemas.microsoft.com/office/powerpoint/2010/main" val="12267582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1F350-6125-4A84-821F-7C2BD0E5CFF5}"/>
              </a:ext>
            </a:extLst>
          </p:cNvPr>
          <p:cNvSpPr>
            <a:spLocks noGrp="1"/>
          </p:cNvSpPr>
          <p:nvPr>
            <p:ph type="title"/>
          </p:nvPr>
        </p:nvSpPr>
        <p:spPr/>
        <p:txBody>
          <a:bodyPr/>
          <a:lstStyle/>
          <a:p>
            <a:r>
              <a:rPr lang="en-US" b="1" dirty="0">
                <a:latin typeface="Titillium" panose="00000500000000000000" pitchFamily="50" charset="0"/>
              </a:rPr>
              <a:t>Overview</a:t>
            </a:r>
          </a:p>
        </p:txBody>
      </p:sp>
      <p:sp>
        <p:nvSpPr>
          <p:cNvPr id="3" name="Content Placeholder 2">
            <a:extLst>
              <a:ext uri="{FF2B5EF4-FFF2-40B4-BE49-F238E27FC236}">
                <a16:creationId xmlns:a16="http://schemas.microsoft.com/office/drawing/2014/main" id="{157F9D80-93E9-445D-B2CC-BF036B350C21}"/>
              </a:ext>
            </a:extLst>
          </p:cNvPr>
          <p:cNvSpPr>
            <a:spLocks noGrp="1"/>
          </p:cNvSpPr>
          <p:nvPr>
            <p:ph idx="1"/>
          </p:nvPr>
        </p:nvSpPr>
        <p:spPr/>
        <p:txBody>
          <a:bodyPr>
            <a:normAutofit lnSpcReduction="10000"/>
          </a:bodyPr>
          <a:lstStyle/>
          <a:p>
            <a:pPr marL="0" indent="0">
              <a:buNone/>
            </a:pPr>
            <a:r>
              <a:rPr lang="en-US" sz="3200" b="1" dirty="0" err="1" smtClean="0"/>
              <a:t>Decohub</a:t>
            </a:r>
            <a:r>
              <a:rPr lang="en-US" sz="3200" b="1" dirty="0" smtClean="0"/>
              <a:t> </a:t>
            </a:r>
            <a:r>
              <a:rPr lang="en-US" sz="3200" b="1" dirty="0"/>
              <a:t>has two features.</a:t>
            </a:r>
          </a:p>
          <a:p>
            <a:pPr marL="0" indent="0">
              <a:buNone/>
            </a:pPr>
            <a:r>
              <a:rPr lang="en-US" b="1" i="1" dirty="0">
                <a:solidFill>
                  <a:schemeClr val="accent1"/>
                </a:solidFill>
              </a:rPr>
              <a:t>Primary</a:t>
            </a:r>
            <a:r>
              <a:rPr lang="en-US" b="1" dirty="0"/>
              <a:t>: Changing Room Color and Textures </a:t>
            </a:r>
          </a:p>
          <a:p>
            <a:r>
              <a:rPr lang="en-US" sz="2400" dirty="0"/>
              <a:t>Detect the wall, floor, ceiling of the new room images using Computer Visions Algorithms.</a:t>
            </a:r>
          </a:p>
          <a:p>
            <a:r>
              <a:rPr lang="en-US" sz="2400" dirty="0"/>
              <a:t>Recolor or paint the wall , floor and ceiling color of the room.</a:t>
            </a:r>
          </a:p>
          <a:p>
            <a:r>
              <a:rPr lang="en-US" sz="2400" dirty="0"/>
              <a:t>Add or replace texture to wall , floor and ceiling of the room.</a:t>
            </a:r>
          </a:p>
          <a:p>
            <a:pPr marL="0" indent="0">
              <a:buNone/>
            </a:pPr>
            <a:r>
              <a:rPr lang="en-US" b="1" i="1" dirty="0">
                <a:solidFill>
                  <a:schemeClr val="accent1"/>
                </a:solidFill>
              </a:rPr>
              <a:t>Secondary</a:t>
            </a:r>
            <a:r>
              <a:rPr lang="en-US" b="1" dirty="0"/>
              <a:t>: Look and Feel Your Room in 3D VR View</a:t>
            </a:r>
          </a:p>
          <a:p>
            <a:r>
              <a:rPr lang="en-US" sz="2400" dirty="0"/>
              <a:t>VR Room can be viewed in 3D mode using WebGL.</a:t>
            </a:r>
          </a:p>
          <a:p>
            <a:r>
              <a:rPr lang="en-US" sz="2400" dirty="0"/>
              <a:t>In 3D Mode , Room or other interactable objects can be changed materials colors and textures.</a:t>
            </a:r>
          </a:p>
        </p:txBody>
      </p:sp>
      <p:sp>
        <p:nvSpPr>
          <p:cNvPr id="4" name="Footer Placeholder 3">
            <a:extLst>
              <a:ext uri="{FF2B5EF4-FFF2-40B4-BE49-F238E27FC236}">
                <a16:creationId xmlns:a16="http://schemas.microsoft.com/office/drawing/2014/main" id="{E4EAF248-66FE-41A1-A44D-C3C98D3CBDEB}"/>
              </a:ext>
            </a:extLst>
          </p:cNvPr>
          <p:cNvSpPr>
            <a:spLocks noGrp="1"/>
          </p:cNvSpPr>
          <p:nvPr>
            <p:ph type="ftr" sz="quarter" idx="11"/>
          </p:nvPr>
        </p:nvSpPr>
        <p:spPr/>
        <p:txBody>
          <a:bodyPr/>
          <a:lstStyle/>
          <a:p>
            <a:r>
              <a:rPr lang="en-US"/>
              <a:t>5KE Group V</a:t>
            </a:r>
          </a:p>
        </p:txBody>
      </p:sp>
    </p:spTree>
    <p:extLst>
      <p:ext uri="{BB962C8B-B14F-4D97-AF65-F5344CB8AC3E}">
        <p14:creationId xmlns:p14="http://schemas.microsoft.com/office/powerpoint/2010/main" val="15185530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0863" y="-947068"/>
            <a:ext cx="9144000" cy="2387600"/>
          </a:xfrm>
        </p:spPr>
        <p:txBody>
          <a:bodyPr/>
          <a:lstStyle/>
          <a:p>
            <a:r>
              <a:rPr lang="en-US" b="1" dirty="0" smtClean="0">
                <a:latin typeface="Titillium" panose="00000500000000000000" pitchFamily="50" charset="0"/>
              </a:rPr>
              <a:t>Evaluation</a:t>
            </a:r>
            <a:endParaRPr lang="en-US" b="1" dirty="0">
              <a:latin typeface="Titillium" panose="00000500000000000000" pitchFamily="50" charset="0"/>
            </a:endParaRPr>
          </a:p>
        </p:txBody>
      </p:sp>
      <p:sp>
        <p:nvSpPr>
          <p:cNvPr id="3" name="Subtitle 2"/>
          <p:cNvSpPr>
            <a:spLocks noGrp="1"/>
          </p:cNvSpPr>
          <p:nvPr>
            <p:ph type="subTitle" idx="1"/>
          </p:nvPr>
        </p:nvSpPr>
        <p:spPr>
          <a:xfrm>
            <a:off x="1235243" y="2519195"/>
            <a:ext cx="9144000" cy="4691731"/>
          </a:xfrm>
        </p:spPr>
        <p:txBody>
          <a:bodyPr>
            <a:normAutofit/>
          </a:bodyPr>
          <a:lstStyle/>
          <a:p>
            <a:pPr marL="342900" indent="-342900" algn="l">
              <a:buFont typeface="Arial" panose="020B0604020202020204" pitchFamily="34" charset="0"/>
              <a:buChar char="•"/>
            </a:pPr>
            <a:r>
              <a:rPr lang="en-US" dirty="0" smtClean="0"/>
              <a:t>CPU, GPU and memory usage</a:t>
            </a:r>
          </a:p>
          <a:p>
            <a:pPr marL="342900" indent="-342900" algn="l">
              <a:buFont typeface="Arial" panose="020B0604020202020204" pitchFamily="34" charset="0"/>
              <a:buChar char="•"/>
            </a:pPr>
            <a:r>
              <a:rPr lang="en-US" dirty="0" smtClean="0"/>
              <a:t>Time taken for VR room and floor planner (CPU Vs GPU)</a:t>
            </a:r>
          </a:p>
          <a:p>
            <a:pPr marL="342900" indent="-342900" algn="l">
              <a:buFont typeface="Arial" panose="020B0604020202020204" pitchFamily="34" charset="0"/>
              <a:buChar char="•"/>
            </a:pPr>
            <a:r>
              <a:rPr lang="en-US" dirty="0" smtClean="0"/>
              <a:t>Time taken for image processing (different methods) </a:t>
            </a:r>
          </a:p>
          <a:p>
            <a:pPr marL="342900" indent="-342900" algn="l">
              <a:buFont typeface="Arial" panose="020B0604020202020204" pitchFamily="34" charset="0"/>
              <a:buChar char="•"/>
            </a:pPr>
            <a:endParaRPr lang="en-US" dirty="0"/>
          </a:p>
        </p:txBody>
      </p:sp>
    </p:spTree>
    <p:extLst>
      <p:ext uri="{BB962C8B-B14F-4D97-AF65-F5344CB8AC3E}">
        <p14:creationId xmlns:p14="http://schemas.microsoft.com/office/powerpoint/2010/main" val="10159443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0863" y="-947068"/>
            <a:ext cx="9144000" cy="2387600"/>
          </a:xfrm>
        </p:spPr>
        <p:txBody>
          <a:bodyPr/>
          <a:lstStyle/>
          <a:p>
            <a:r>
              <a:rPr lang="en-US" b="1" dirty="0" smtClean="0">
                <a:latin typeface="Titillium" panose="00000500000000000000" pitchFamily="50" charset="0"/>
              </a:rPr>
              <a:t>Conclusion</a:t>
            </a:r>
            <a:endParaRPr lang="en-US" b="1" dirty="0">
              <a:latin typeface="Titillium" panose="00000500000000000000" pitchFamily="50" charset="0"/>
            </a:endParaRPr>
          </a:p>
        </p:txBody>
      </p:sp>
      <p:sp>
        <p:nvSpPr>
          <p:cNvPr id="3" name="Subtitle 2"/>
          <p:cNvSpPr>
            <a:spLocks noGrp="1"/>
          </p:cNvSpPr>
          <p:nvPr>
            <p:ph type="subTitle" idx="1"/>
          </p:nvPr>
        </p:nvSpPr>
        <p:spPr>
          <a:xfrm>
            <a:off x="1475874" y="1604795"/>
            <a:ext cx="9144000" cy="4691731"/>
          </a:xfrm>
        </p:spPr>
        <p:txBody>
          <a:bodyPr>
            <a:normAutofit/>
          </a:bodyPr>
          <a:lstStyle/>
          <a:p>
            <a:pPr algn="l"/>
            <a:r>
              <a:rPr lang="en-US" dirty="0" smtClean="0"/>
              <a:t>Problems</a:t>
            </a:r>
          </a:p>
          <a:p>
            <a:pPr marL="342900" indent="-342900" algn="l">
              <a:buFont typeface="Arial" panose="020B0604020202020204" pitchFamily="34" charset="0"/>
              <a:buChar char="•"/>
            </a:pPr>
            <a:r>
              <a:rPr lang="en-US" dirty="0" smtClean="0"/>
              <a:t>Cannot Add </a:t>
            </a:r>
            <a:r>
              <a:rPr lang="en-US" dirty="0" err="1" smtClean="0"/>
              <a:t>Shaders</a:t>
            </a:r>
            <a:r>
              <a:rPr lang="en-US" dirty="0" smtClean="0"/>
              <a:t> in VR room</a:t>
            </a:r>
          </a:p>
          <a:p>
            <a:pPr marL="342900" indent="-342900" algn="l">
              <a:buFont typeface="Arial" panose="020B0604020202020204" pitchFamily="34" charset="0"/>
              <a:buChar char="•"/>
            </a:pPr>
            <a:r>
              <a:rPr lang="en-US" dirty="0" smtClean="0"/>
              <a:t>Cannot Add external Objects in </a:t>
            </a:r>
            <a:r>
              <a:rPr lang="en-US" dirty="0" err="1" smtClean="0"/>
              <a:t>Floorplanner</a:t>
            </a:r>
            <a:endParaRPr lang="en-US" dirty="0" smtClean="0"/>
          </a:p>
          <a:p>
            <a:pPr marL="342900" indent="-342900" algn="l">
              <a:buFont typeface="Arial" panose="020B0604020202020204" pitchFamily="34" charset="0"/>
              <a:buChar char="•"/>
            </a:pPr>
            <a:r>
              <a:rPr lang="en-US" dirty="0" smtClean="0"/>
              <a:t>Noises in wall Painting</a:t>
            </a:r>
          </a:p>
          <a:p>
            <a:pPr marL="342900" indent="-342900" algn="l">
              <a:buFont typeface="Arial" panose="020B0604020202020204" pitchFamily="34" charset="0"/>
              <a:buChar char="•"/>
            </a:pPr>
            <a:endParaRPr lang="en-US" dirty="0"/>
          </a:p>
          <a:p>
            <a:pPr algn="l"/>
            <a:r>
              <a:rPr lang="en-US" dirty="0" smtClean="0"/>
              <a:t> Further Development</a:t>
            </a:r>
          </a:p>
          <a:p>
            <a:pPr marL="342900" indent="-342900" algn="l">
              <a:buFont typeface="Arial" panose="020B0604020202020204" pitchFamily="34" charset="0"/>
              <a:buChar char="•"/>
            </a:pPr>
            <a:r>
              <a:rPr lang="en-US" dirty="0" smtClean="0"/>
              <a:t>Adding </a:t>
            </a:r>
            <a:r>
              <a:rPr lang="en-US" dirty="0" err="1" smtClean="0"/>
              <a:t>Postprocessing</a:t>
            </a:r>
            <a:r>
              <a:rPr lang="en-US" dirty="0" smtClean="0"/>
              <a:t> in VR room</a:t>
            </a:r>
          </a:p>
          <a:p>
            <a:pPr marL="342900" indent="-342900" algn="l">
              <a:buFont typeface="Arial" panose="020B0604020202020204" pitchFamily="34" charset="0"/>
              <a:buChar char="•"/>
            </a:pPr>
            <a:r>
              <a:rPr lang="en-US" dirty="0" smtClean="0"/>
              <a:t>Adding new objects in </a:t>
            </a:r>
            <a:r>
              <a:rPr lang="en-US" dirty="0" err="1" smtClean="0"/>
              <a:t>floorplanner</a:t>
            </a:r>
            <a:endParaRPr lang="en-US" dirty="0" smtClean="0"/>
          </a:p>
          <a:p>
            <a:pPr marL="342900" indent="-342900" algn="l">
              <a:buFont typeface="Arial" panose="020B0604020202020204" pitchFamily="34" charset="0"/>
              <a:buChar char="•"/>
            </a:pPr>
            <a:r>
              <a:rPr lang="en-US" dirty="0" smtClean="0"/>
              <a:t>Remove noise and interactive seed point for flood fill</a:t>
            </a:r>
          </a:p>
          <a:p>
            <a:pPr marL="342900" indent="-342900" algn="l">
              <a:buFont typeface="Arial" panose="020B0604020202020204" pitchFamily="34" charset="0"/>
              <a:buChar char="•"/>
            </a:pPr>
            <a:endParaRPr lang="en-US" dirty="0" smtClean="0"/>
          </a:p>
          <a:p>
            <a:pPr marL="342900" indent="-342900" algn="l">
              <a:buFont typeface="Arial" panose="020B0604020202020204" pitchFamily="34" charset="0"/>
              <a:buChar char="•"/>
            </a:pPr>
            <a:endParaRPr lang="en-US" dirty="0"/>
          </a:p>
          <a:p>
            <a:pPr algn="l"/>
            <a:endParaRPr lang="en-US" dirty="0" smtClean="0"/>
          </a:p>
          <a:p>
            <a:pPr marL="342900" indent="-342900" algn="l">
              <a:buFont typeface="Arial" panose="020B0604020202020204" pitchFamily="34" charset="0"/>
              <a:buChar char="•"/>
            </a:pPr>
            <a:endParaRPr lang="en-US" dirty="0"/>
          </a:p>
        </p:txBody>
      </p:sp>
    </p:spTree>
    <p:extLst>
      <p:ext uri="{BB962C8B-B14F-4D97-AF65-F5344CB8AC3E}">
        <p14:creationId xmlns:p14="http://schemas.microsoft.com/office/powerpoint/2010/main" val="16077081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Thank You </a:t>
            </a:r>
            <a:endParaRPr lang="en-US" dirty="0"/>
          </a:p>
        </p:txBody>
      </p:sp>
    </p:spTree>
    <p:extLst>
      <p:ext uri="{BB962C8B-B14F-4D97-AF65-F5344CB8AC3E}">
        <p14:creationId xmlns:p14="http://schemas.microsoft.com/office/powerpoint/2010/main" val="410020898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0FADD-09EE-4837-A66E-7FDFB5172BCB}"/>
              </a:ext>
            </a:extLst>
          </p:cNvPr>
          <p:cNvSpPr>
            <a:spLocks noGrp="1"/>
          </p:cNvSpPr>
          <p:nvPr>
            <p:ph type="title"/>
          </p:nvPr>
        </p:nvSpPr>
        <p:spPr/>
        <p:txBody>
          <a:bodyPr/>
          <a:lstStyle/>
          <a:p>
            <a:r>
              <a:rPr lang="en-US" b="1" dirty="0">
                <a:latin typeface="Titillium" panose="00000500000000000000" pitchFamily="50" charset="0"/>
              </a:rPr>
              <a:t>Primary Pipeline</a:t>
            </a:r>
          </a:p>
        </p:txBody>
      </p:sp>
      <p:graphicFrame>
        <p:nvGraphicFramePr>
          <p:cNvPr id="4" name="Content Placeholder 3">
            <a:extLst>
              <a:ext uri="{FF2B5EF4-FFF2-40B4-BE49-F238E27FC236}">
                <a16:creationId xmlns:a16="http://schemas.microsoft.com/office/drawing/2014/main" id="{2E3CABB5-C82E-4AFB-AE6D-4EE3495F7A09}"/>
              </a:ext>
            </a:extLst>
          </p:cNvPr>
          <p:cNvGraphicFramePr>
            <a:graphicFrameLocks noGrp="1"/>
          </p:cNvGraphicFramePr>
          <p:nvPr>
            <p:ph idx="1"/>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Footer Placeholder 7">
            <a:extLst>
              <a:ext uri="{FF2B5EF4-FFF2-40B4-BE49-F238E27FC236}">
                <a16:creationId xmlns:a16="http://schemas.microsoft.com/office/drawing/2014/main" id="{77982B78-483D-42C4-9DEF-C6A2244938FF}"/>
              </a:ext>
            </a:extLst>
          </p:cNvPr>
          <p:cNvSpPr>
            <a:spLocks noGrp="1"/>
          </p:cNvSpPr>
          <p:nvPr>
            <p:ph type="ftr" sz="quarter" idx="11"/>
          </p:nvPr>
        </p:nvSpPr>
        <p:spPr/>
        <p:txBody>
          <a:bodyPr/>
          <a:lstStyle/>
          <a:p>
            <a:r>
              <a:rPr lang="en-US"/>
              <a:t>5KE Group V</a:t>
            </a:r>
          </a:p>
        </p:txBody>
      </p:sp>
    </p:spTree>
    <p:extLst>
      <p:ext uri="{BB962C8B-B14F-4D97-AF65-F5344CB8AC3E}">
        <p14:creationId xmlns:p14="http://schemas.microsoft.com/office/powerpoint/2010/main" val="2843648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0FADD-09EE-4837-A66E-7FDFB5172BCB}"/>
              </a:ext>
            </a:extLst>
          </p:cNvPr>
          <p:cNvSpPr>
            <a:spLocks noGrp="1"/>
          </p:cNvSpPr>
          <p:nvPr>
            <p:ph type="title"/>
          </p:nvPr>
        </p:nvSpPr>
        <p:spPr/>
        <p:txBody>
          <a:bodyPr/>
          <a:lstStyle/>
          <a:p>
            <a:r>
              <a:rPr lang="en-US" b="1" dirty="0">
                <a:latin typeface="Titillium" panose="00000500000000000000" pitchFamily="50" charset="0"/>
              </a:rPr>
              <a:t>Primary Pipeline</a:t>
            </a:r>
          </a:p>
        </p:txBody>
      </p:sp>
      <p:graphicFrame>
        <p:nvGraphicFramePr>
          <p:cNvPr id="4" name="Content Placeholder 3">
            <a:extLst>
              <a:ext uri="{FF2B5EF4-FFF2-40B4-BE49-F238E27FC236}">
                <a16:creationId xmlns:a16="http://schemas.microsoft.com/office/drawing/2014/main" id="{2E3CABB5-C82E-4AFB-AE6D-4EE3495F7A09}"/>
              </a:ext>
            </a:extLst>
          </p:cNvPr>
          <p:cNvGraphicFramePr>
            <a:graphicFrameLocks noGrp="1"/>
          </p:cNvGraphicFramePr>
          <p:nvPr>
            <p:ph idx="1"/>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F4C32103-15B7-406F-9BAC-745AFFBF0D27}"/>
              </a:ext>
            </a:extLst>
          </p:cNvPr>
          <p:cNvSpPr>
            <a:spLocks noGrp="1"/>
          </p:cNvSpPr>
          <p:nvPr>
            <p:ph type="ftr" sz="quarter" idx="11"/>
          </p:nvPr>
        </p:nvSpPr>
        <p:spPr/>
        <p:txBody>
          <a:bodyPr/>
          <a:lstStyle/>
          <a:p>
            <a:r>
              <a:rPr lang="en-US"/>
              <a:t>5KE Group V</a:t>
            </a:r>
          </a:p>
        </p:txBody>
      </p:sp>
    </p:spTree>
    <p:extLst>
      <p:ext uri="{BB962C8B-B14F-4D97-AF65-F5344CB8AC3E}">
        <p14:creationId xmlns:p14="http://schemas.microsoft.com/office/powerpoint/2010/main" val="2345630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248AB-F277-4A93-B1C6-19BAFC2E5511}"/>
              </a:ext>
            </a:extLst>
          </p:cNvPr>
          <p:cNvSpPr>
            <a:spLocks noGrp="1"/>
          </p:cNvSpPr>
          <p:nvPr>
            <p:ph type="title"/>
          </p:nvPr>
        </p:nvSpPr>
        <p:spPr/>
        <p:txBody>
          <a:bodyPr/>
          <a:lstStyle/>
          <a:p>
            <a:r>
              <a:rPr lang="en-US" b="1" dirty="0">
                <a:latin typeface="Titillium" panose="00000500000000000000" pitchFamily="50" charset="0"/>
              </a:rPr>
              <a:t>Project Timeline</a:t>
            </a:r>
          </a:p>
        </p:txBody>
      </p:sp>
      <p:pic>
        <p:nvPicPr>
          <p:cNvPr id="9" name="Content Placeholder 8">
            <a:extLst>
              <a:ext uri="{FF2B5EF4-FFF2-40B4-BE49-F238E27FC236}">
                <a16:creationId xmlns:a16="http://schemas.microsoft.com/office/drawing/2014/main" id="{A7471300-83F9-4F32-B4C4-6404CC7A6AA7}"/>
              </a:ext>
            </a:extLst>
          </p:cNvPr>
          <p:cNvPicPr>
            <a:picLocks noGrp="1" noChangeAspect="1"/>
          </p:cNvPicPr>
          <p:nvPr>
            <p:ph idx="1"/>
          </p:nvPr>
        </p:nvPicPr>
        <p:blipFill rotWithShape="1">
          <a:blip r:embed="rId2"/>
          <a:stretch/>
        </p:blipFill>
        <p:spPr>
          <a:xfrm>
            <a:off x="2228144" y="1567130"/>
            <a:ext cx="7735712" cy="4351338"/>
          </a:xfrm>
          <a:prstGeom prst="rect">
            <a:avLst/>
          </a:prstGeom>
        </p:spPr>
      </p:pic>
      <p:sp>
        <p:nvSpPr>
          <p:cNvPr id="11" name="Footer Placeholder 10">
            <a:extLst>
              <a:ext uri="{FF2B5EF4-FFF2-40B4-BE49-F238E27FC236}">
                <a16:creationId xmlns:a16="http://schemas.microsoft.com/office/drawing/2014/main" id="{E92252A8-8D9E-4D8E-9E5D-2F58FC0BAE8E}"/>
              </a:ext>
            </a:extLst>
          </p:cNvPr>
          <p:cNvSpPr>
            <a:spLocks noGrp="1"/>
          </p:cNvSpPr>
          <p:nvPr>
            <p:ph type="ftr" sz="quarter" idx="11"/>
          </p:nvPr>
        </p:nvSpPr>
        <p:spPr/>
        <p:txBody>
          <a:bodyPr/>
          <a:lstStyle/>
          <a:p>
            <a:r>
              <a:rPr lang="en-US"/>
              <a:t>5KE Group V</a:t>
            </a:r>
          </a:p>
        </p:txBody>
      </p:sp>
      <p:pic>
        <p:nvPicPr>
          <p:cNvPr id="10" name="Content Placeholder 8">
            <a:extLst>
              <a:ext uri="{FF2B5EF4-FFF2-40B4-BE49-F238E27FC236}">
                <a16:creationId xmlns:a16="http://schemas.microsoft.com/office/drawing/2014/main" id="{AE5903A5-4CF8-4AEA-B3A0-53DC63F1583D}"/>
              </a:ext>
            </a:extLst>
          </p:cNvPr>
          <p:cNvPicPr>
            <a:picLocks noChangeAspect="1"/>
          </p:cNvPicPr>
          <p:nvPr/>
        </p:nvPicPr>
        <p:blipFill rotWithShape="1">
          <a:blip r:embed="rId2"/>
          <a:srcRect l="29319" t="86666" r="19860" b="7010"/>
          <a:stretch/>
        </p:blipFill>
        <p:spPr>
          <a:xfrm>
            <a:off x="388136" y="5956300"/>
            <a:ext cx="11415728" cy="800100"/>
          </a:xfrm>
          <a:prstGeom prst="rect">
            <a:avLst/>
          </a:prstGeom>
        </p:spPr>
      </p:pic>
    </p:spTree>
    <p:extLst>
      <p:ext uri="{BB962C8B-B14F-4D97-AF65-F5344CB8AC3E}">
        <p14:creationId xmlns:p14="http://schemas.microsoft.com/office/powerpoint/2010/main" val="11029601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66264-886B-4DDD-93CA-EBCD78B3EC0D}"/>
              </a:ext>
            </a:extLst>
          </p:cNvPr>
          <p:cNvSpPr>
            <a:spLocks noGrp="1"/>
          </p:cNvSpPr>
          <p:nvPr>
            <p:ph type="title"/>
          </p:nvPr>
        </p:nvSpPr>
        <p:spPr/>
        <p:txBody>
          <a:bodyPr/>
          <a:lstStyle/>
          <a:p>
            <a:r>
              <a:rPr lang="en-US" dirty="0"/>
              <a:t>Technology Details</a:t>
            </a:r>
          </a:p>
        </p:txBody>
      </p:sp>
      <p:sp>
        <p:nvSpPr>
          <p:cNvPr id="3" name="Content Placeholder 2">
            <a:extLst>
              <a:ext uri="{FF2B5EF4-FFF2-40B4-BE49-F238E27FC236}">
                <a16:creationId xmlns:a16="http://schemas.microsoft.com/office/drawing/2014/main" id="{8C7054AD-AB59-4E6D-9357-62321B9F63FD}"/>
              </a:ext>
            </a:extLst>
          </p:cNvPr>
          <p:cNvSpPr>
            <a:spLocks noGrp="1"/>
          </p:cNvSpPr>
          <p:nvPr>
            <p:ph idx="1"/>
          </p:nvPr>
        </p:nvSpPr>
        <p:spPr/>
        <p:txBody>
          <a:bodyPr/>
          <a:lstStyle/>
          <a:p>
            <a:r>
              <a:rPr lang="en-US" dirty="0"/>
              <a:t>Web Based Application</a:t>
            </a:r>
          </a:p>
          <a:p>
            <a:r>
              <a:rPr lang="en-US" dirty="0"/>
              <a:t>OpenCV</a:t>
            </a:r>
          </a:p>
          <a:p>
            <a:r>
              <a:rPr lang="en-US" dirty="0"/>
              <a:t>CV Algorithms</a:t>
            </a:r>
          </a:p>
          <a:p>
            <a:r>
              <a:rPr lang="en-US" dirty="0"/>
              <a:t>WebGL and Threejs</a:t>
            </a:r>
          </a:p>
        </p:txBody>
      </p:sp>
      <p:sp>
        <p:nvSpPr>
          <p:cNvPr id="4" name="Footer Placeholder 3">
            <a:extLst>
              <a:ext uri="{FF2B5EF4-FFF2-40B4-BE49-F238E27FC236}">
                <a16:creationId xmlns:a16="http://schemas.microsoft.com/office/drawing/2014/main" id="{868E5608-3963-4C23-A097-74B827FCB1DF}"/>
              </a:ext>
            </a:extLst>
          </p:cNvPr>
          <p:cNvSpPr>
            <a:spLocks noGrp="1"/>
          </p:cNvSpPr>
          <p:nvPr>
            <p:ph type="ftr" sz="quarter" idx="11"/>
          </p:nvPr>
        </p:nvSpPr>
        <p:spPr/>
        <p:txBody>
          <a:bodyPr/>
          <a:lstStyle/>
          <a:p>
            <a:r>
              <a:rPr lang="en-US"/>
              <a:t>5KE Group V</a:t>
            </a:r>
          </a:p>
        </p:txBody>
      </p:sp>
    </p:spTree>
    <p:extLst>
      <p:ext uri="{BB962C8B-B14F-4D97-AF65-F5344CB8AC3E}">
        <p14:creationId xmlns:p14="http://schemas.microsoft.com/office/powerpoint/2010/main" val="611599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8F234-7947-4271-A556-DC912AD1C78C}"/>
              </a:ext>
            </a:extLst>
          </p:cNvPr>
          <p:cNvSpPr>
            <a:spLocks noGrp="1"/>
          </p:cNvSpPr>
          <p:nvPr>
            <p:ph type="title"/>
          </p:nvPr>
        </p:nvSpPr>
        <p:spPr/>
        <p:txBody>
          <a:bodyPr/>
          <a:lstStyle/>
          <a:p>
            <a:r>
              <a:rPr lang="en-US" b="1" dirty="0">
                <a:latin typeface="Titillium" panose="00000500000000000000" pitchFamily="50" charset="0"/>
              </a:rPr>
              <a:t>CV Concept</a:t>
            </a:r>
          </a:p>
        </p:txBody>
      </p:sp>
      <p:graphicFrame>
        <p:nvGraphicFramePr>
          <p:cNvPr id="8" name="Content Placeholder 7">
            <a:extLst>
              <a:ext uri="{FF2B5EF4-FFF2-40B4-BE49-F238E27FC236}">
                <a16:creationId xmlns:a16="http://schemas.microsoft.com/office/drawing/2014/main" id="{1DD4AF40-F0EC-45B5-B6FD-0E7EE1148A96}"/>
              </a:ext>
            </a:extLst>
          </p:cNvPr>
          <p:cNvGraphicFramePr>
            <a:graphicFrameLocks noGrp="1"/>
          </p:cNvGraphicFramePr>
          <p:nvPr>
            <p:ph idx="1"/>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Footer Placeholder 8">
            <a:extLst>
              <a:ext uri="{FF2B5EF4-FFF2-40B4-BE49-F238E27FC236}">
                <a16:creationId xmlns:a16="http://schemas.microsoft.com/office/drawing/2014/main" id="{8A7999D5-45DF-4B39-A44B-34EE9D09488C}"/>
              </a:ext>
            </a:extLst>
          </p:cNvPr>
          <p:cNvSpPr>
            <a:spLocks noGrp="1"/>
          </p:cNvSpPr>
          <p:nvPr>
            <p:ph type="ftr" sz="quarter" idx="11"/>
          </p:nvPr>
        </p:nvSpPr>
        <p:spPr/>
        <p:txBody>
          <a:bodyPr/>
          <a:lstStyle/>
          <a:p>
            <a:r>
              <a:rPr lang="en-US"/>
              <a:t>5KE Group V</a:t>
            </a:r>
          </a:p>
        </p:txBody>
      </p:sp>
    </p:spTree>
    <p:extLst>
      <p:ext uri="{BB962C8B-B14F-4D97-AF65-F5344CB8AC3E}">
        <p14:creationId xmlns:p14="http://schemas.microsoft.com/office/powerpoint/2010/main" val="210037643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2003</TotalTime>
  <Words>904</Words>
  <Application>Microsoft Office PowerPoint</Application>
  <PresentationFormat>Widescreen</PresentationFormat>
  <Paragraphs>180</Paragraphs>
  <Slides>42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42</vt:i4>
      </vt:variant>
    </vt:vector>
  </HeadingPairs>
  <TitlesOfParts>
    <vt:vector size="48" baseType="lpstr">
      <vt:lpstr>Arial</vt:lpstr>
      <vt:lpstr>Calibri</vt:lpstr>
      <vt:lpstr>Calibri Light</vt:lpstr>
      <vt:lpstr>Titillium</vt:lpstr>
      <vt:lpstr>Titillium Bd</vt:lpstr>
      <vt:lpstr>Office Theme</vt:lpstr>
      <vt:lpstr>DECOHUB</vt:lpstr>
      <vt:lpstr>Members</vt:lpstr>
      <vt:lpstr>Objective</vt:lpstr>
      <vt:lpstr>Overview</vt:lpstr>
      <vt:lpstr>Primary Pipeline</vt:lpstr>
      <vt:lpstr>Primary Pipeline</vt:lpstr>
      <vt:lpstr>Project Timeline</vt:lpstr>
      <vt:lpstr>Technology Details</vt:lpstr>
      <vt:lpstr>CV Concept</vt:lpstr>
      <vt:lpstr>VR WebGL Concept</vt:lpstr>
      <vt:lpstr>System Design</vt:lpstr>
      <vt:lpstr>Background Theory</vt:lpstr>
      <vt:lpstr>Background Theory</vt:lpstr>
      <vt:lpstr>Canny Edge Detection</vt:lpstr>
      <vt:lpstr>Gaussian Smoothing</vt:lpstr>
      <vt:lpstr>Dilating</vt:lpstr>
      <vt:lpstr>Flood Filling</vt:lpstr>
      <vt:lpstr>Alpha Blending</vt:lpstr>
      <vt:lpstr>Background Theory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Web VR and 3D Floorplanner</vt:lpstr>
      <vt:lpstr>PowerPoint Presentation</vt:lpstr>
      <vt:lpstr>PowerPoint Presentation</vt:lpstr>
      <vt:lpstr>Integration</vt:lpstr>
      <vt:lpstr>Final Result</vt:lpstr>
      <vt:lpstr>Final Result</vt:lpstr>
      <vt:lpstr>Final Result</vt:lpstr>
      <vt:lpstr>Evaluation</vt:lpstr>
      <vt:lpstr>Conclusion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DECOHUB</dc:title>
  <dc:creator>Acer</dc:creator>
  <cp:lastModifiedBy>Acer</cp:lastModifiedBy>
  <cp:revision>45</cp:revision>
  <dcterms:created xsi:type="dcterms:W3CDTF">2020-02-24T18:18:08Z</dcterms:created>
  <dcterms:modified xsi:type="dcterms:W3CDTF">2020-03-09T12:38:20Z</dcterms:modified>
</cp:coreProperties>
</file>